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267" r:id="rId12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15"/>
      <p:bold r:id="rId16"/>
      <p:italic r:id="rId17"/>
      <p:boldItalic r:id="rId18"/>
    </p:embeddedFont>
    <p:embeddedFont>
      <p:font typeface="Twinkl" pitchFamily="2" charset="0"/>
      <p:regular r:id="rId19"/>
      <p:bold r:id="rId20"/>
    </p:embeddedFont>
    <p:embeddedFont>
      <p:font typeface="Twinkl SemiBold" pitchFamily="2" charset="0"/>
      <p:bold r:id="rId21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6BC"/>
    <a:srgbClr val="ACCA3E"/>
    <a:srgbClr val="D82233"/>
    <a:srgbClr val="DE1E5A"/>
    <a:srgbClr val="F14965"/>
    <a:srgbClr val="F46C83"/>
    <a:srgbClr val="AEE9EC"/>
    <a:srgbClr val="D83A5E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76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6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3.xml"/><Relationship Id="rId7" Type="http://schemas.openxmlformats.org/officeDocument/2006/relationships/image" Target="../media/image1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5.png"/><Relationship Id="rId7" Type="http://schemas.openxmlformats.org/officeDocument/2006/relationships/image" Target="../media/image26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2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slide" Target="slide3.xml"/><Relationship Id="rId7" Type="http://schemas.openxmlformats.org/officeDocument/2006/relationships/image" Target="../media/image3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42.png"/><Relationship Id="rId10" Type="http://schemas.openxmlformats.org/officeDocument/2006/relationships/image" Target="../media/image40.png"/><Relationship Id="rId4" Type="http://schemas.openxmlformats.org/officeDocument/2006/relationships/image" Target="../media/image5.png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Show button"/>
          <p:cNvGrpSpPr>
            <a:grpSpLocks/>
          </p:cNvGrpSpPr>
          <p:nvPr/>
        </p:nvGrpSpPr>
        <p:grpSpPr bwMode="auto">
          <a:xfrm>
            <a:off x="7035544" y="5578270"/>
            <a:ext cx="1476462" cy="666750"/>
            <a:chOff x="6852722" y="5534675"/>
            <a:chExt cx="1477145" cy="666848"/>
          </a:xfrm>
        </p:grpSpPr>
        <p:sp>
          <p:nvSpPr>
            <p:cNvPr id="13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4" name="Picture 13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35" t="-10459" r="-22566" b="50288"/>
            <a:stretch/>
          </p:blipFill>
          <p:spPr>
            <a:xfrm>
              <a:off x="7650045" y="5534675"/>
              <a:ext cx="679822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0" y="1066150"/>
            <a:ext cx="4953000" cy="32279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0" y="1066150"/>
            <a:ext cx="4454599" cy="34427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299" y="2930634"/>
            <a:ext cx="2558702" cy="20985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3427433"/>
            <a:ext cx="2102202" cy="207305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356" y="3584419"/>
            <a:ext cx="1506929" cy="19756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077" y="736302"/>
            <a:ext cx="2627929" cy="17821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703" y="3833168"/>
            <a:ext cx="1403841" cy="189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513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36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390" y="916579"/>
            <a:ext cx="5063681" cy="4993479"/>
          </a:xfrm>
          <a:prstGeom prst="rect">
            <a:avLst/>
          </a:prstGeom>
        </p:spPr>
      </p:pic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ACC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65544" y="680484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Zin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44" y="4709968"/>
            <a:ext cx="974569" cy="13928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94" y="3252857"/>
            <a:ext cx="1359741" cy="11728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70" y="2128855"/>
            <a:ext cx="1139223" cy="10403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383" y="1816604"/>
            <a:ext cx="948854" cy="9479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08329" y="2361234"/>
            <a:ext cx="419689" cy="17723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79" y="2699140"/>
            <a:ext cx="1125947" cy="136016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329" y="680484"/>
            <a:ext cx="1502588" cy="144837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7588">
            <a:off x="6864694" y="4234177"/>
            <a:ext cx="1648416" cy="102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028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Show button"/>
          <p:cNvGrpSpPr>
            <a:grpSpLocks/>
          </p:cNvGrpSpPr>
          <p:nvPr/>
        </p:nvGrpSpPr>
        <p:grpSpPr bwMode="auto">
          <a:xfrm>
            <a:off x="7035544" y="5578270"/>
            <a:ext cx="1476462" cy="666750"/>
            <a:chOff x="6852722" y="5534675"/>
            <a:chExt cx="1477145" cy="666848"/>
          </a:xfrm>
        </p:grpSpPr>
        <p:sp>
          <p:nvSpPr>
            <p:cNvPr id="13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4" name="Picture 13">
              <a:hlinkClick r:id="rId3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35" t="-10459" r="-22566" b="50288"/>
            <a:stretch/>
          </p:blipFill>
          <p:spPr>
            <a:xfrm>
              <a:off x="7650045" y="5534675"/>
              <a:ext cx="679822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390" y="916579"/>
            <a:ext cx="5063681" cy="4993479"/>
          </a:xfrm>
          <a:prstGeom prst="rect">
            <a:avLst/>
          </a:prstGeom>
        </p:spPr>
      </p:pic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ACC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65544" y="680484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Zin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94" y="3252857"/>
            <a:ext cx="1359741" cy="11728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08329" y="2361234"/>
            <a:ext cx="419689" cy="17723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79" y="2699140"/>
            <a:ext cx="1125947" cy="136016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329" y="680484"/>
            <a:ext cx="1502588" cy="144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7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79565" y="649488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Fop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254" y="1290960"/>
            <a:ext cx="3066576" cy="41404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749" y="4138450"/>
            <a:ext cx="1326471" cy="20649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318" y="4552810"/>
            <a:ext cx="503499" cy="16505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42" y="3786404"/>
            <a:ext cx="1522135" cy="7664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38" y="2541392"/>
            <a:ext cx="1528204" cy="9390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838" y="3699392"/>
            <a:ext cx="1682282" cy="1165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833" y="1240629"/>
            <a:ext cx="1299796" cy="6608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239" y="1180719"/>
            <a:ext cx="2053964" cy="12989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473" y="2388310"/>
            <a:ext cx="2327529" cy="1245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625" y="829114"/>
            <a:ext cx="1565317" cy="165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103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Show button"/>
          <p:cNvGrpSpPr>
            <a:grpSpLocks/>
          </p:cNvGrpSpPr>
          <p:nvPr/>
        </p:nvGrpSpPr>
        <p:grpSpPr bwMode="auto">
          <a:xfrm>
            <a:off x="7035544" y="5578270"/>
            <a:ext cx="1476462" cy="666750"/>
            <a:chOff x="6852722" y="5534675"/>
            <a:chExt cx="1477145" cy="666848"/>
          </a:xfrm>
        </p:grpSpPr>
        <p:sp>
          <p:nvSpPr>
            <p:cNvPr id="13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4" name="Picture 13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35" t="-10459" r="-22566" b="50288"/>
            <a:stretch/>
          </p:blipFill>
          <p:spPr>
            <a:xfrm>
              <a:off x="7650045" y="5534675"/>
              <a:ext cx="679822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79565" y="649488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Fop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254" y="1290960"/>
            <a:ext cx="3066576" cy="41404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318" y="4552810"/>
            <a:ext cx="503499" cy="16505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42" y="3786404"/>
            <a:ext cx="1522135" cy="7664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38" y="2541392"/>
            <a:ext cx="1528204" cy="9390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838" y="3699392"/>
            <a:ext cx="1682282" cy="11657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625" y="829114"/>
            <a:ext cx="1565317" cy="165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6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71077" y="649488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err="1">
                <a:solidFill>
                  <a:schemeClr val="bg1"/>
                </a:solidFill>
              </a:rPr>
              <a:t>Mep</a:t>
            </a:r>
            <a:endParaRPr lang="en-GB" sz="6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261" y="1735811"/>
            <a:ext cx="5011937" cy="33988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684" y="4771298"/>
            <a:ext cx="1918243" cy="14496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34" y="1125507"/>
            <a:ext cx="1299334" cy="7477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229" y="711748"/>
            <a:ext cx="1421027" cy="72252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912" y="5353182"/>
            <a:ext cx="1528380" cy="8392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48" y="2696617"/>
            <a:ext cx="880300" cy="18144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23" y="4708391"/>
            <a:ext cx="1492735" cy="14496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497" y="2241988"/>
            <a:ext cx="971548" cy="136187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229" y="3984365"/>
            <a:ext cx="681042" cy="14496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916" y="709039"/>
            <a:ext cx="1167161" cy="116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58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Show button"/>
          <p:cNvGrpSpPr>
            <a:grpSpLocks/>
          </p:cNvGrpSpPr>
          <p:nvPr/>
        </p:nvGrpSpPr>
        <p:grpSpPr bwMode="auto">
          <a:xfrm>
            <a:off x="7035544" y="5578270"/>
            <a:ext cx="1476462" cy="666750"/>
            <a:chOff x="6852722" y="5534675"/>
            <a:chExt cx="1477145" cy="666848"/>
          </a:xfrm>
        </p:grpSpPr>
        <p:sp>
          <p:nvSpPr>
            <p:cNvPr id="13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4" name="Picture 13">
              <a:hlinkClick r:id="rId3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35" t="-10459" r="-22566" b="50288"/>
            <a:stretch/>
          </p:blipFill>
          <p:spPr>
            <a:xfrm>
              <a:off x="7650045" y="5534675"/>
              <a:ext cx="679822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71077" y="649488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err="1">
                <a:solidFill>
                  <a:schemeClr val="bg1"/>
                </a:solidFill>
              </a:rPr>
              <a:t>Mep</a:t>
            </a:r>
            <a:endParaRPr lang="en-GB" sz="6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261" y="1735811"/>
            <a:ext cx="5011937" cy="33988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34" y="1125507"/>
            <a:ext cx="1299334" cy="7477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912" y="5353182"/>
            <a:ext cx="1528380" cy="8392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48" y="2696617"/>
            <a:ext cx="880300" cy="18144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497" y="2241988"/>
            <a:ext cx="971548" cy="136187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229" y="3984365"/>
            <a:ext cx="681042" cy="144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2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40081" y="732618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Bik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774" y="949785"/>
            <a:ext cx="3281965" cy="43026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877" y="5195112"/>
            <a:ext cx="1596408" cy="11613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432" y="2548942"/>
            <a:ext cx="803369" cy="16740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075" y="4090513"/>
            <a:ext cx="1025453" cy="11605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78" y="4512763"/>
            <a:ext cx="1771540" cy="11279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96" y="3458381"/>
            <a:ext cx="1563201" cy="9303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188" y="1664048"/>
            <a:ext cx="1326690" cy="9323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70" y="1980114"/>
            <a:ext cx="1451308" cy="15251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174" y="4894313"/>
            <a:ext cx="1025013" cy="12578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539" y="628934"/>
            <a:ext cx="1507994" cy="9850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279" y="5353426"/>
            <a:ext cx="2071901" cy="91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267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Terminator 6"/>
          <p:cNvSpPr/>
          <p:nvPr/>
        </p:nvSpPr>
        <p:spPr>
          <a:xfrm>
            <a:off x="-967563" y="812495"/>
            <a:ext cx="3434317" cy="956930"/>
          </a:xfrm>
          <a:prstGeom prst="flowChartTerminator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40081" y="732618"/>
            <a:ext cx="23816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Bik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774" y="949785"/>
            <a:ext cx="3281965" cy="43026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877" y="5195112"/>
            <a:ext cx="1596408" cy="11613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432" y="2548942"/>
            <a:ext cx="803369" cy="16740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075" y="4090513"/>
            <a:ext cx="1025453" cy="11605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78" y="4512763"/>
            <a:ext cx="1771540" cy="11279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96" y="3458381"/>
            <a:ext cx="1563201" cy="9303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188" y="1664048"/>
            <a:ext cx="1326690" cy="93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8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vel 1 Phonics PowerPoint Template" id="{3BD0AECE-05AD-46E3-A88D-BC9714F1CA52}" vid="{E438CE51-736C-4197-B74D-1A28899AE0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 1 Phonics PowerPoint Template</Template>
  <TotalTime>215</TotalTime>
  <Words>12</Words>
  <Application>Microsoft Office PowerPoint</Application>
  <PresentationFormat>On-screen Show (4:3)</PresentationFormat>
  <Paragraphs>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Tuffy-TTF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Damien Malecki</dc:creator>
  <cp:lastModifiedBy>Damien Malecki</cp:lastModifiedBy>
  <cp:revision>27</cp:revision>
  <dcterms:created xsi:type="dcterms:W3CDTF">2021-02-10T12:23:53Z</dcterms:created>
  <dcterms:modified xsi:type="dcterms:W3CDTF">2021-06-25T10:04:31Z</dcterms:modified>
</cp:coreProperties>
</file>