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2" r:id="rId3"/>
    <p:sldId id="259" r:id="rId4"/>
    <p:sldId id="263" r:id="rId5"/>
    <p:sldId id="257" r:id="rId6"/>
    <p:sldId id="265" r:id="rId7"/>
    <p:sldId id="266" r:id="rId8"/>
    <p:sldId id="267" r:id="rId9"/>
    <p:sldId id="264" r:id="rId10"/>
    <p:sldId id="268" r:id="rId11"/>
    <p:sldId id="258" r:id="rId12"/>
    <p:sldId id="260" r:id="rId13"/>
    <p:sldId id="261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34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E08D45-01A5-480B-9D3A-61D3814D3C1D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BA074B-BDC9-4B45-9689-1DC5EAF6B3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6150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1.)</a:t>
            </a:r>
            <a:r>
              <a:rPr lang="en-GB" baseline="0" dirty="0" smtClean="0"/>
              <a:t> Through resources, multiple representations and applying to problems, children develop a deep, long term understanding.</a:t>
            </a:r>
          </a:p>
          <a:p>
            <a:r>
              <a:rPr lang="en-GB" baseline="0" dirty="0" smtClean="0"/>
              <a:t>2.) Spending longer on units help to embed learning with more opportunities to practice and apply.</a:t>
            </a:r>
          </a:p>
          <a:p>
            <a:r>
              <a:rPr lang="en-GB" baseline="0" dirty="0" smtClean="0"/>
              <a:t>3.) Encourage children to move from procedural (learning and reciting) to conceptual (knowing and applying to other contexts)</a:t>
            </a:r>
          </a:p>
          <a:p>
            <a:r>
              <a:rPr lang="en-GB" baseline="0" dirty="0" smtClean="0"/>
              <a:t>4.) All pupils moving together to avoid gaps and ceilings- elements </a:t>
            </a:r>
            <a:r>
              <a:rPr lang="en-GB" baseline="0" smtClean="0"/>
              <a:t>of choice.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170403-D8C5-4F20-81BB-1A67522967E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4686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BA074B-BDC9-4B45-9689-1DC5EAF6B34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4294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0B86-E773-4680-A698-AB74191F5AEA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A1F4-3E49-4B8B-B0BD-6B34DDDD14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1911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0B86-E773-4680-A698-AB74191F5AEA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A1F4-3E49-4B8B-B0BD-6B34DDDD14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903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0B86-E773-4680-A698-AB74191F5AEA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A1F4-3E49-4B8B-B0BD-6B34DDDD14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86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0B86-E773-4680-A698-AB74191F5AEA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A1F4-3E49-4B8B-B0BD-6B34DDDD14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13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0B86-E773-4680-A698-AB74191F5AEA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A1F4-3E49-4B8B-B0BD-6B34DDDD14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625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0B86-E773-4680-A698-AB74191F5AEA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A1F4-3E49-4B8B-B0BD-6B34DDDD14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885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0B86-E773-4680-A698-AB74191F5AEA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A1F4-3E49-4B8B-B0BD-6B34DDDD14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910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0B86-E773-4680-A698-AB74191F5AEA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A1F4-3E49-4B8B-B0BD-6B34DDDD14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516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0B86-E773-4680-A698-AB74191F5AEA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A1F4-3E49-4B8B-B0BD-6B34DDDD14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526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0B86-E773-4680-A698-AB74191F5AEA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A1F4-3E49-4B8B-B0BD-6B34DDDD14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5226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0B86-E773-4680-A698-AB74191F5AEA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A1F4-3E49-4B8B-B0BD-6B34DDDD14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083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70B86-E773-4680-A698-AB74191F5AEA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EA1F4-3E49-4B8B-B0BD-6B34DDDD14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744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EYFS Maths Forum 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14.01.20</a:t>
            </a:r>
            <a:endParaRPr lang="en-GB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711200"/>
            <a:ext cx="1352550" cy="127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547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dirty="0" smtClean="0">
                <a:latin typeface="Calibri" panose="020F0502020204030204" pitchFamily="34" charset="0"/>
                <a:cs typeface="Calibri" panose="020F0502020204030204" pitchFamily="34" charset="0"/>
              </a:rPr>
              <a:t>Mastery and CPA</a:t>
            </a: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760179">
            <a:off x="5131331" y="5280644"/>
            <a:ext cx="3178696" cy="7486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Embed learning</a:t>
            </a:r>
          </a:p>
          <a:p>
            <a:endParaRPr lang="en-GB" sz="3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 rot="983379">
            <a:off x="4644009" y="1999293"/>
            <a:ext cx="4248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Deep</a:t>
            </a:r>
            <a:r>
              <a:rPr lang="en-GB" sz="3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36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long-term understanding </a:t>
            </a:r>
            <a:endParaRPr lang="en-GB" sz="3600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 rot="20817005">
            <a:off x="39060" y="2276291"/>
            <a:ext cx="43924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All pupils can achieve</a:t>
            </a:r>
          </a:p>
        </p:txBody>
      </p:sp>
      <p:sp>
        <p:nvSpPr>
          <p:cNvPr id="6" name="Rectangle 5"/>
          <p:cNvSpPr/>
          <p:nvPr/>
        </p:nvSpPr>
        <p:spPr>
          <a:xfrm rot="20649116">
            <a:off x="455731" y="4043257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Factual/procedural </a:t>
            </a:r>
            <a:r>
              <a:rPr lang="en-GB" sz="3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conceptual fluency</a:t>
            </a:r>
          </a:p>
        </p:txBody>
      </p:sp>
    </p:spTree>
    <p:extLst>
      <p:ext uri="{BB962C8B-B14F-4D97-AF65-F5344CB8AC3E}">
        <p14:creationId xmlns:p14="http://schemas.microsoft.com/office/powerpoint/2010/main" val="1970600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Mastery</a:t>
            </a:r>
            <a:r>
              <a:rPr lang="en-GB" dirty="0" smtClean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and CPA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Content Placeholder 3"/>
          <p:cNvPicPr>
            <a:picLocks/>
          </p:cNvPicPr>
          <p:nvPr/>
        </p:nvPicPr>
        <p:blipFill rotWithShape="1">
          <a:blip r:embed="rId2"/>
          <a:srcRect t="2040" b="54605"/>
          <a:stretch/>
        </p:blipFill>
        <p:spPr>
          <a:xfrm>
            <a:off x="315674" y="1916832"/>
            <a:ext cx="8640960" cy="2278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109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Knowing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umber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26" name="Picture 2" descr="Image result for child writing numb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38730"/>
            <a:ext cx="2643550" cy="264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2771800" y="3039280"/>
            <a:ext cx="282704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VS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912310"/>
            <a:ext cx="4680520" cy="2657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459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Knowing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umber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Has been done up to 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Subitizing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Number of the week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Represent concretely/pictorially 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Hiding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an amount and knowing what is 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missing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Vocabulary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Number stories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5328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Subitizing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The ability to instantly ‘see’ a small set of dots without counting 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Supports fluency and recognition of number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Children aged around 5 should be able to </a:t>
            </a:r>
            <a:r>
              <a:rPr lang="en-GB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subitize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 up to 10 by splitting the bigger numbers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Dice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2999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475656" y="764704"/>
            <a:ext cx="792088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3275856" y="1769125"/>
            <a:ext cx="792088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5076056" y="1769125"/>
            <a:ext cx="792088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2448976" y="3356992"/>
            <a:ext cx="792088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644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475656" y="764704"/>
            <a:ext cx="792088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2298725" y="2492896"/>
            <a:ext cx="792088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3563888" y="1120414"/>
            <a:ext cx="792088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4341415" y="2807717"/>
            <a:ext cx="792088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3090813" y="3527797"/>
            <a:ext cx="792088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628056" y="4653136"/>
            <a:ext cx="792088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694769" y="197024"/>
            <a:ext cx="792088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756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Vocabulary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Don’t use symbols for addition/subtraction but do it practically using ___ and ___ is 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____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One more than, one less than 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How many altogether?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How many are missing? 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9574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clipart think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501008"/>
            <a:ext cx="2323236" cy="2326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loud Callout 5"/>
          <p:cNvSpPr/>
          <p:nvPr/>
        </p:nvSpPr>
        <p:spPr>
          <a:xfrm>
            <a:off x="179512" y="307435"/>
            <a:ext cx="8712968" cy="3456384"/>
          </a:xfrm>
          <a:prstGeom prst="cloud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do you show challenge if you are working with smaller numbers and spending longer on them? 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98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Challenge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Not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 bigger numbers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Variety of contexts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Finding all possibilities/range of resources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Visualisation 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1186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Helping at home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Practical: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Doing addition and subtraction but not with symbols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Counting objects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Using context- e.g. shopping items, toys, number games (problem solving)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Doubling/halving- exceeding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Number stories- make up their own 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Look at website</a:t>
            </a:r>
          </a:p>
        </p:txBody>
      </p:sp>
    </p:spTree>
    <p:extLst>
      <p:ext uri="{BB962C8B-B14F-4D97-AF65-F5344CB8AC3E}">
        <p14:creationId xmlns:p14="http://schemas.microsoft.com/office/powerpoint/2010/main" val="3862027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36912"/>
            <a:ext cx="8229600" cy="1143000"/>
          </a:xfrm>
        </p:spPr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Questions</a:t>
            </a:r>
            <a:r>
              <a:rPr lang="en-GB" dirty="0" smtClean="0">
                <a:latin typeface="Comic Sans MS" panose="030F0702030302020204" pitchFamily="66" charset="0"/>
              </a:rPr>
              <a:t>!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0941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277</Words>
  <Application>Microsoft Office PowerPoint</Application>
  <PresentationFormat>On-screen Show (4:3)</PresentationFormat>
  <Paragraphs>49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Comic Sans MS</vt:lpstr>
      <vt:lpstr>Office Theme</vt:lpstr>
      <vt:lpstr>EYFS Maths Forum </vt:lpstr>
      <vt:lpstr>Mastery and CPA</vt:lpstr>
      <vt:lpstr>Mastery and CPA</vt:lpstr>
      <vt:lpstr>Knowing Number</vt:lpstr>
      <vt:lpstr>Knowing Number</vt:lpstr>
      <vt:lpstr>Subitizing</vt:lpstr>
      <vt:lpstr>PowerPoint Presentation</vt:lpstr>
      <vt:lpstr>PowerPoint Presentation</vt:lpstr>
      <vt:lpstr>Vocabulary</vt:lpstr>
      <vt:lpstr>PowerPoint Presentation</vt:lpstr>
      <vt:lpstr>Challenge</vt:lpstr>
      <vt:lpstr>Helping at home</vt:lpstr>
      <vt:lpstr>Questions!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jphilp</dc:creator>
  <cp:lastModifiedBy>Claire Exton</cp:lastModifiedBy>
  <cp:revision>21</cp:revision>
  <dcterms:created xsi:type="dcterms:W3CDTF">2018-02-19T13:39:15Z</dcterms:created>
  <dcterms:modified xsi:type="dcterms:W3CDTF">2022-10-17T15:08:34Z</dcterms:modified>
</cp:coreProperties>
</file>