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71" r:id="rId6"/>
    <p:sldId id="276" r:id="rId7"/>
    <p:sldId id="274" r:id="rId8"/>
    <p:sldId id="275" r:id="rId9"/>
    <p:sldId id="277" r:id="rId10"/>
    <p:sldId id="278" r:id="rId11"/>
    <p:sldId id="279" r:id="rId12"/>
    <p:sldId id="264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70AF"/>
    <a:srgbClr val="0070C0"/>
    <a:srgbClr val="62C896"/>
    <a:srgbClr val="EEE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03" autoAdjust="0"/>
    <p:restoredTop sz="94660"/>
  </p:normalViewPr>
  <p:slideViewPr>
    <p:cSldViewPr snapToGrid="0">
      <p:cViewPr varScale="1">
        <p:scale>
          <a:sx n="69" d="100"/>
          <a:sy n="69" d="100"/>
        </p:scale>
        <p:origin x="3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The </a:t>
            </a:r>
            <a:r>
              <a:rPr lang="en-GB" sz="3600" b="1" dirty="0" smtClean="0">
                <a:latin typeface="Century Gothic" panose="020B0502020202020204" pitchFamily="34" charset="0"/>
              </a:rPr>
              <a:t>Alphabet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53524" y="2717847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C670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Are you </a:t>
            </a:r>
            <a:r>
              <a:rPr lang="en-GB" sz="3200" smtClean="0">
                <a:solidFill>
                  <a:schemeClr val="tx1"/>
                </a:solidFill>
                <a:latin typeface="Century Gothic" panose="020B0502020202020204" pitchFamily="34" charset="0"/>
              </a:rPr>
              <a:t>ready </a:t>
            </a:r>
            <a:r>
              <a:rPr lang="en-GB" sz="3200" smtClean="0">
                <a:solidFill>
                  <a:schemeClr val="tx1"/>
                </a:solidFill>
                <a:latin typeface="Century Gothic" panose="020B0502020202020204" pitchFamily="34" charset="0"/>
              </a:rPr>
              <a:t>to learn about 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the alphabet?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81" t="7876" r="9956" b="73360"/>
          <a:stretch/>
        </p:blipFill>
        <p:spPr bwMode="auto">
          <a:xfrm>
            <a:off x="6923959" y="2397404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do this!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Say each of the letters below…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do you notice about them?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047750" y="2237697"/>
            <a:ext cx="10096500" cy="2565888"/>
            <a:chOff x="1149635" y="2171022"/>
            <a:chExt cx="10096500" cy="2565888"/>
          </a:xfrm>
        </p:grpSpPr>
        <p:sp>
          <p:nvSpPr>
            <p:cNvPr id="2" name="Rounded Rectangle 1"/>
            <p:cNvSpPr/>
            <p:nvPr/>
          </p:nvSpPr>
          <p:spPr>
            <a:xfrm>
              <a:off x="1149635" y="2171022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a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307048" y="3174789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5464460" y="2171022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c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621873" y="3174789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d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9779285" y="2171022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e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441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revisit what we should know…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Talk to your partner to answer Millie’s question.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7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53524" y="2717847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C670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What is the alphabet?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81" t="7876" r="9956" b="73360"/>
          <a:stretch/>
        </p:blipFill>
        <p:spPr bwMode="auto">
          <a:xfrm>
            <a:off x="6923959" y="2397404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87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65F1086-7539-45B9-8794-4D5A2A493BEA}"/>
              </a:ext>
            </a:extLst>
          </p:cNvPr>
          <p:cNvSpPr/>
          <p:nvPr/>
        </p:nvSpPr>
        <p:spPr>
          <a:xfrm>
            <a:off x="4767752" y="5471795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We all say it!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EDB81F0-DBDB-4EC0-8C79-FB97036B634B}"/>
              </a:ext>
            </a:extLst>
          </p:cNvPr>
          <p:cNvSpPr/>
          <p:nvPr/>
        </p:nvSpPr>
        <p:spPr>
          <a:xfrm>
            <a:off x="4992172" y="5477740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You say it!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5C708AD-0534-49BB-8F46-6D431AC800D4}"/>
              </a:ext>
            </a:extLst>
          </p:cNvPr>
          <p:cNvSpPr/>
          <p:nvPr/>
        </p:nvSpPr>
        <p:spPr>
          <a:xfrm>
            <a:off x="5283200" y="5477740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 say it!        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There are </a:t>
            </a:r>
            <a:r>
              <a:rPr lang="en-GB" sz="2800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_______</a:t>
            </a:r>
            <a:r>
              <a:rPr lang="en-GB" sz="2800" dirty="0" smtClean="0">
                <a:latin typeface="Century Gothic" panose="020B0502020202020204" pitchFamily="34" charset="0"/>
              </a:rPr>
              <a:t>  letters in the alphabet.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Let’s say them together…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3412" y="3048468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a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6843" y="3048467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b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10274" y="3048468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c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3705" y="3048467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77136" y="3058136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e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10567" y="305813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f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43998" y="3058136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g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77429" y="305813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h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10860" y="3044936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err="1" smtClean="0">
                <a:latin typeface="Century Gothic" panose="020B0502020202020204" pitchFamily="34" charset="0"/>
              </a:rPr>
              <a:t>i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44291" y="304493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j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577722" y="3044936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k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11153" y="304493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l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444588" y="3044934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m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3412" y="4220797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n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76843" y="4220796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o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0274" y="4220797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p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43705" y="4220796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q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977136" y="423046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10567" y="4230464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s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43998" y="423046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t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77429" y="4230464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u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10860" y="421726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v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644291" y="4217264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w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577722" y="4217265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511153" y="4217264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y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1444588" y="4217263"/>
            <a:ext cx="504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z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90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9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75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6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4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3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1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85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7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55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4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25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1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95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8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665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835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92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5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9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3" grpId="2"/>
      <p:bldP spid="26" grpId="0"/>
      <p:bldP spid="26" grpId="1"/>
      <p:bldP spid="26" grpId="2"/>
      <p:bldP spid="27" grpId="0"/>
      <p:bldP spid="27" grpId="1"/>
      <p:bldP spid="27" grpId="2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letters from the alphabet are missing?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70136" y="1927682"/>
            <a:ext cx="10851729" cy="1066950"/>
            <a:chOff x="1159920" y="2156284"/>
            <a:chExt cx="10851729" cy="1066950"/>
          </a:xfrm>
        </p:grpSpPr>
        <p:sp>
          <p:nvSpPr>
            <p:cNvPr id="11" name="Rounded Rectangle 10"/>
            <p:cNvSpPr/>
            <p:nvPr/>
          </p:nvSpPr>
          <p:spPr>
            <a:xfrm>
              <a:off x="1159920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b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567042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w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3974164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r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5381286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m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6788408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a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8195530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l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9602652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d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11009771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s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70136" y="3309500"/>
            <a:ext cx="10851729" cy="1066950"/>
            <a:chOff x="1159920" y="2156284"/>
            <a:chExt cx="10851729" cy="1066950"/>
          </a:xfrm>
        </p:grpSpPr>
        <p:sp>
          <p:nvSpPr>
            <p:cNvPr id="25" name="Rounded Rectangle 24"/>
            <p:cNvSpPr/>
            <p:nvPr/>
          </p:nvSpPr>
          <p:spPr>
            <a:xfrm>
              <a:off x="1159920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p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2567042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f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3974164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e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5381286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y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6788408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u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8195530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x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9602652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j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1009771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z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70136" y="4691319"/>
            <a:ext cx="10851729" cy="1066950"/>
            <a:chOff x="1159920" y="2156284"/>
            <a:chExt cx="10851729" cy="1066950"/>
          </a:xfrm>
        </p:grpSpPr>
        <p:sp>
          <p:nvSpPr>
            <p:cNvPr id="34" name="Rounded Rectangle 33"/>
            <p:cNvSpPr/>
            <p:nvPr/>
          </p:nvSpPr>
          <p:spPr>
            <a:xfrm>
              <a:off x="1159920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h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2567042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t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3974164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k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5381286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g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6788408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v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Rounded Rectangle 38"/>
            <p:cNvSpPr/>
            <p:nvPr/>
          </p:nvSpPr>
          <p:spPr>
            <a:xfrm>
              <a:off x="8195530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n</a:t>
              </a: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9602652" y="2156284"/>
              <a:ext cx="1001878" cy="106695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c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1009771" y="2156284"/>
              <a:ext cx="1001878" cy="106695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q</a:t>
              </a:r>
              <a:endParaRPr lang="en-GB" sz="4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65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Put the letters below in alphabetical order…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047750" y="2394109"/>
            <a:ext cx="10096500" cy="2565888"/>
            <a:chOff x="1149635" y="2171022"/>
            <a:chExt cx="10096500" cy="2565888"/>
          </a:xfrm>
        </p:grpSpPr>
        <p:sp>
          <p:nvSpPr>
            <p:cNvPr id="11" name="Rounded Rectangle 10"/>
            <p:cNvSpPr/>
            <p:nvPr/>
          </p:nvSpPr>
          <p:spPr>
            <a:xfrm>
              <a:off x="1149635" y="2171022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s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3307048" y="3174789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b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5464460" y="2171022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p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7621873" y="3174789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k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9779285" y="2171022"/>
              <a:ext cx="1466850" cy="156212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6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g</a:t>
              </a:r>
              <a:endParaRPr lang="en-GB" sz="66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731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Complete the alphabetical sequences below…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47750" y="2021124"/>
            <a:ext cx="1466850" cy="156212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q</a:t>
            </a:r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205163" y="2021124"/>
            <a:ext cx="1466850" cy="156212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</a:t>
            </a:r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362575" y="2021124"/>
            <a:ext cx="1466850" cy="156212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19988" y="2021124"/>
            <a:ext cx="1466850" cy="156212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677400" y="2021124"/>
            <a:ext cx="1466850" cy="156212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u</a:t>
            </a:r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047750" y="4188658"/>
            <a:ext cx="1466850" cy="15621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</a:t>
            </a:r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205163" y="4188658"/>
            <a:ext cx="1466850" cy="156212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362575" y="4188658"/>
            <a:ext cx="1466850" cy="15621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</a:t>
            </a:r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519988" y="4188658"/>
            <a:ext cx="1466850" cy="156212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9677400" y="4188658"/>
            <a:ext cx="1466850" cy="156212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5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letter do each of these words begin with?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348512" y="2189567"/>
            <a:ext cx="9494977" cy="3044850"/>
            <a:chOff x="1324477" y="2021124"/>
            <a:chExt cx="9494977" cy="3044850"/>
          </a:xfrm>
        </p:grpSpPr>
        <p:grpSp>
          <p:nvGrpSpPr>
            <p:cNvPr id="23" name="Group 22"/>
            <p:cNvGrpSpPr/>
            <p:nvPr/>
          </p:nvGrpSpPr>
          <p:grpSpPr>
            <a:xfrm>
              <a:off x="8173454" y="2021124"/>
              <a:ext cx="2646000" cy="3044850"/>
              <a:chOff x="8173454" y="2021124"/>
              <a:chExt cx="2646000" cy="3044850"/>
            </a:xfrm>
          </p:grpSpPr>
          <p:sp>
            <p:nvSpPr>
              <p:cNvPr id="15" name="Rounded Rectangle 14"/>
              <p:cNvSpPr/>
              <p:nvPr/>
            </p:nvSpPr>
            <p:spPr>
              <a:xfrm>
                <a:off x="8173454" y="2021124"/>
                <a:ext cx="2646000" cy="3044850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4800" b="1" dirty="0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_oat</a:t>
                </a:r>
                <a:endPara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43143" y="3252877"/>
                <a:ext cx="1506622" cy="1546154"/>
              </a:xfrm>
              <a:prstGeom prst="rect">
                <a:avLst/>
              </a:prstGeom>
            </p:spPr>
          </p:pic>
        </p:grpSp>
        <p:grpSp>
          <p:nvGrpSpPr>
            <p:cNvPr id="21" name="Group 20"/>
            <p:cNvGrpSpPr/>
            <p:nvPr/>
          </p:nvGrpSpPr>
          <p:grpSpPr>
            <a:xfrm>
              <a:off x="4748938" y="2021124"/>
              <a:ext cx="2646000" cy="3044850"/>
              <a:chOff x="5073789" y="2021124"/>
              <a:chExt cx="2646000" cy="3044850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073789" y="2021124"/>
                <a:ext cx="2646000" cy="3044850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4800" b="1" dirty="0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_</a:t>
                </a:r>
                <a:r>
                  <a:rPr lang="en-GB" sz="4800" b="1" dirty="0" err="1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ree</a:t>
                </a:r>
                <a:endPara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9773" y="3118259"/>
                <a:ext cx="1354033" cy="1815391"/>
              </a:xfrm>
              <a:prstGeom prst="rect">
                <a:avLst/>
              </a:prstGeom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1324477" y="2021124"/>
              <a:ext cx="2645945" cy="3044850"/>
              <a:chOff x="1324477" y="2021124"/>
              <a:chExt cx="2645945" cy="3044850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324477" y="2021124"/>
                <a:ext cx="2645945" cy="3044850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4800" b="1" dirty="0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_</a:t>
                </a:r>
                <a:r>
                  <a:rPr lang="en-GB" sz="4800" b="1" dirty="0" err="1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og</a:t>
                </a:r>
                <a:endPara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05382" y="3309080"/>
                <a:ext cx="1484135" cy="143374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82476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Put the words in alphabetical order.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348512" y="2189567"/>
            <a:ext cx="9494977" cy="3044850"/>
            <a:chOff x="1324477" y="2021124"/>
            <a:chExt cx="9494977" cy="3044850"/>
          </a:xfrm>
        </p:grpSpPr>
        <p:grpSp>
          <p:nvGrpSpPr>
            <p:cNvPr id="23" name="Group 22"/>
            <p:cNvGrpSpPr/>
            <p:nvPr/>
          </p:nvGrpSpPr>
          <p:grpSpPr>
            <a:xfrm>
              <a:off x="8173454" y="2021124"/>
              <a:ext cx="2646000" cy="3044850"/>
              <a:chOff x="8173454" y="2021124"/>
              <a:chExt cx="2646000" cy="3044850"/>
            </a:xfrm>
          </p:grpSpPr>
          <p:sp>
            <p:nvSpPr>
              <p:cNvPr id="15" name="Rounded Rectangle 14"/>
              <p:cNvSpPr/>
              <p:nvPr/>
            </p:nvSpPr>
            <p:spPr>
              <a:xfrm>
                <a:off x="8173454" y="2021124"/>
                <a:ext cx="2646000" cy="3044850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4800" b="1" dirty="0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boat</a:t>
                </a:r>
                <a:endPara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43143" y="3252877"/>
                <a:ext cx="1506622" cy="1546154"/>
              </a:xfrm>
              <a:prstGeom prst="rect">
                <a:avLst/>
              </a:prstGeom>
            </p:spPr>
          </p:pic>
        </p:grpSp>
        <p:grpSp>
          <p:nvGrpSpPr>
            <p:cNvPr id="21" name="Group 20"/>
            <p:cNvGrpSpPr/>
            <p:nvPr/>
          </p:nvGrpSpPr>
          <p:grpSpPr>
            <a:xfrm>
              <a:off x="4748938" y="2021124"/>
              <a:ext cx="2646000" cy="3044850"/>
              <a:chOff x="5073789" y="2021124"/>
              <a:chExt cx="2646000" cy="3044850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5073789" y="2021124"/>
                <a:ext cx="2646000" cy="3044850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4800" b="1" dirty="0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tree</a:t>
                </a:r>
                <a:endPara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9773" y="3118259"/>
                <a:ext cx="1354033" cy="1815391"/>
              </a:xfrm>
              <a:prstGeom prst="rect">
                <a:avLst/>
              </a:prstGeom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1324477" y="2021124"/>
              <a:ext cx="2645945" cy="3044850"/>
              <a:chOff x="1324477" y="2021124"/>
              <a:chExt cx="2645945" cy="3044850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324477" y="2021124"/>
                <a:ext cx="2645945" cy="3044850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4800" b="1" dirty="0" smtClean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dog</a:t>
                </a:r>
                <a:endParaRPr lang="en-GB" sz="4800" b="1" dirty="0">
                  <a:solidFill>
                    <a:schemeClr val="tx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05382" y="3309080"/>
                <a:ext cx="1484135" cy="143374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37489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Name one word which could come before </a:t>
            </a:r>
            <a:r>
              <a:rPr lang="en-GB" sz="2800" b="1" dirty="0" smtClean="0">
                <a:latin typeface="Century Gothic" panose="020B0502020202020204" pitchFamily="34" charset="0"/>
              </a:rPr>
              <a:t>boat</a:t>
            </a:r>
            <a:r>
              <a:rPr lang="en-GB" sz="2800" dirty="0" smtClean="0">
                <a:latin typeface="Century Gothic" panose="020B0502020202020204" pitchFamily="34" charset="0"/>
              </a:rPr>
              <a:t> in this sequence.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Name one which could come after </a:t>
            </a:r>
            <a:r>
              <a:rPr lang="en-GB" sz="2800" b="1" dirty="0" smtClean="0">
                <a:latin typeface="Century Gothic" panose="020B0502020202020204" pitchFamily="34" charset="0"/>
              </a:rPr>
              <a:t>tree</a:t>
            </a:r>
            <a:r>
              <a:rPr lang="en-GB" sz="2800" dirty="0" smtClean="0">
                <a:latin typeface="Century Gothic" panose="020B0502020202020204" pitchFamily="34" charset="0"/>
              </a:rPr>
              <a:t> in this sequence!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772973" y="2045183"/>
            <a:ext cx="2646000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dog</a:t>
            </a:r>
            <a:endParaRPr lang="en-GB" sz="4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197489" y="2045183"/>
            <a:ext cx="2646000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tree</a:t>
            </a:r>
            <a:endParaRPr lang="en-GB" sz="4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472" y="3070103"/>
            <a:ext cx="1354033" cy="1815391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1348512" y="2045183"/>
            <a:ext cx="2645945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boat</a:t>
            </a:r>
            <a:endParaRPr lang="en-GB" sz="4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403" y="3260924"/>
            <a:ext cx="1484135" cy="14337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173" y="3204721"/>
            <a:ext cx="1506622" cy="154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72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Millie’s name uses 4 letters from the alphabet.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14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many letters does your name use?</a:t>
            </a: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of your classmates uses the most letters in their name?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835442" y="1832920"/>
            <a:ext cx="6521116" cy="2758591"/>
            <a:chOff x="2658979" y="1832920"/>
            <a:chExt cx="6521116" cy="2758591"/>
          </a:xfrm>
        </p:grpSpPr>
        <p:pic>
          <p:nvPicPr>
            <p:cNvPr id="14" name="Picture 3" descr="27145461_468214916908565_128156848_o">
              <a:extLst>
                <a:ext uri="{FF2B5EF4-FFF2-40B4-BE49-F238E27FC236}">
                  <a16:creationId xmlns:a16="http://schemas.microsoft.com/office/drawing/2014/main" id="{27EAEF8D-9E36-4715-8503-9B6DCD9DB6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281" t="7876" r="9956" b="73360"/>
            <a:stretch/>
          </p:blipFill>
          <p:spPr bwMode="auto">
            <a:xfrm>
              <a:off x="2658979" y="1832920"/>
              <a:ext cx="2531586" cy="27585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5582653" y="2851485"/>
              <a:ext cx="3597442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600" b="1" dirty="0" smtClean="0">
                  <a:solidFill>
                    <a:srgbClr val="0070C0"/>
                  </a:solidFill>
                  <a:latin typeface="Century Gothic" panose="020B0502020202020204" pitchFamily="34" charset="0"/>
                </a:rPr>
                <a:t>M</a:t>
              </a:r>
              <a:r>
                <a:rPr lang="en-GB" sz="66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6600" b="1" dirty="0" err="1" smtClean="0">
                  <a:solidFill>
                    <a:srgbClr val="FF0000"/>
                  </a:solidFill>
                  <a:latin typeface="Century Gothic" panose="020B0502020202020204" pitchFamily="34" charset="0"/>
                </a:rPr>
                <a:t>i</a:t>
              </a:r>
              <a:r>
                <a:rPr lang="en-GB" sz="66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6600" b="1" dirty="0" smtClean="0">
                  <a:solidFill>
                    <a:srgbClr val="00B050"/>
                  </a:solidFill>
                  <a:latin typeface="Century Gothic" panose="020B0502020202020204" pitchFamily="34" charset="0"/>
                </a:rPr>
                <a:t>l </a:t>
              </a:r>
              <a:r>
                <a:rPr lang="en-GB" sz="6600" b="1" dirty="0" err="1" smtClean="0">
                  <a:solidFill>
                    <a:srgbClr val="00B050"/>
                  </a:solidFill>
                  <a:latin typeface="Century Gothic" panose="020B0502020202020204" pitchFamily="34" charset="0"/>
                </a:rPr>
                <a:t>l</a:t>
              </a:r>
              <a:r>
                <a:rPr lang="en-GB" sz="66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6600" b="1" dirty="0" err="1" smtClean="0">
                  <a:solidFill>
                    <a:srgbClr val="FF0000"/>
                  </a:solidFill>
                  <a:latin typeface="Century Gothic" panose="020B0502020202020204" pitchFamily="34" charset="0"/>
                </a:rPr>
                <a:t>i</a:t>
              </a:r>
              <a:r>
                <a:rPr lang="en-GB" sz="66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6600" b="1" dirty="0" smtClean="0">
                  <a:solidFill>
                    <a:srgbClr val="7030A0"/>
                  </a:solidFill>
                  <a:latin typeface="Century Gothic" panose="020B0502020202020204" pitchFamily="34" charset="0"/>
                </a:rPr>
                <a:t>e</a:t>
              </a:r>
              <a:endParaRPr lang="en-GB" sz="6600" b="1" dirty="0">
                <a:solidFill>
                  <a:srgbClr val="7030A0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884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26254" y="2323963"/>
            <a:ext cx="10339493" cy="3424722"/>
            <a:chOff x="733424" y="2309675"/>
            <a:chExt cx="10339493" cy="342472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3424" y="2309675"/>
              <a:ext cx="4864278" cy="34200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26360" y="2314397"/>
              <a:ext cx="4846557" cy="34200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Dong Nao </a:t>
            </a:r>
            <a:r>
              <a:rPr lang="en-GB" sz="36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Jin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053600" y="1205774"/>
            <a:ext cx="10084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Can you put the words below in alphabetical order?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80859" y="2247290"/>
            <a:ext cx="2023295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3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pan</a:t>
            </a: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782606" y="2247290"/>
            <a:ext cx="2023295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3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penguin</a:t>
            </a: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084353" y="2262484"/>
            <a:ext cx="2023295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3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paint</a:t>
            </a: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386100" y="2262484"/>
            <a:ext cx="2023295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3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penny</a:t>
            </a: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687847" y="2247290"/>
            <a:ext cx="2023295" cy="30448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en-GB" sz="3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pencil</a:t>
            </a: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128" y="3624542"/>
            <a:ext cx="10112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06" y="3115094"/>
            <a:ext cx="228172" cy="20253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688" y="3425631"/>
            <a:ext cx="1299130" cy="1404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007" y="3245973"/>
            <a:ext cx="1013987" cy="17636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15" y="3607021"/>
            <a:ext cx="1596783" cy="104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365</Words>
  <Application>Microsoft Office PowerPoint</Application>
  <PresentationFormat>Widescreen</PresentationFormat>
  <Paragraphs>265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Claire Exton</cp:lastModifiedBy>
  <cp:revision>97</cp:revision>
  <dcterms:created xsi:type="dcterms:W3CDTF">2018-03-29T14:43:08Z</dcterms:created>
  <dcterms:modified xsi:type="dcterms:W3CDTF">2023-01-27T10:55:50Z</dcterms:modified>
</cp:coreProperties>
</file>