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4" r:id="rId3"/>
    <p:sldId id="315" r:id="rId4"/>
    <p:sldId id="331" r:id="rId5"/>
    <p:sldId id="323" r:id="rId6"/>
    <p:sldId id="313" r:id="rId7"/>
    <p:sldId id="329" r:id="rId8"/>
    <p:sldId id="264" r:id="rId9"/>
    <p:sldId id="32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5E5E"/>
    <a:srgbClr val="D39FA3"/>
    <a:srgbClr val="F5B464"/>
    <a:srgbClr val="91D25E"/>
    <a:srgbClr val="6491D2"/>
    <a:srgbClr val="BFD25F"/>
    <a:srgbClr val="FF00FF"/>
    <a:srgbClr val="FFCCFF"/>
    <a:srgbClr val="C670AF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60"/>
  </p:normalViewPr>
  <p:slideViewPr>
    <p:cSldViewPr snapToGrid="0">
      <p:cViewPr varScale="1">
        <p:scale>
          <a:sx n="72" d="100"/>
          <a:sy n="72" d="100"/>
        </p:scale>
        <p:origin x="2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Year 6 Adverbs for Degrees of Possibility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71784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05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Are you ready to use amazing adverbs?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4" t="55943" r="39153" b="25293"/>
          <a:stretch/>
        </p:blipFill>
        <p:spPr bwMode="auto">
          <a:xfrm>
            <a:off x="6923959" y="2397404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 this!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Each of </a:t>
            </a:r>
            <a:r>
              <a:rPr lang="en-GB" sz="2800" dirty="0" err="1" smtClean="0">
                <a:latin typeface="Century Gothic" panose="020B0502020202020204" pitchFamily="34" charset="0"/>
              </a:rPr>
              <a:t>Ranjit’s</a:t>
            </a:r>
            <a:r>
              <a:rPr lang="en-GB" sz="2800" dirty="0" smtClean="0">
                <a:latin typeface="Century Gothic" panose="020B0502020202020204" pitchFamily="34" charset="0"/>
              </a:rPr>
              <a:t> sentences uses modal verbs to indicate certainty.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14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Prove it!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25754" y="2597303"/>
            <a:ext cx="10940493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Before starting your dinner, you must wash your hands.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5754" y="3558320"/>
            <a:ext cx="10940493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If you eat healthily and exercise regularly, you will feel better.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25754" y="4519337"/>
            <a:ext cx="10940493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We could go to Barbados if we save more money this year.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07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revisit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We </a:t>
            </a:r>
            <a:r>
              <a:rPr lang="en-GB" sz="2800" dirty="0" smtClean="0">
                <a:latin typeface="Century Gothic" panose="020B0502020202020204" pitchFamily="34" charset="0"/>
              </a:rPr>
              <a:t>can use adverbs to show degrees of possibility.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Some can be used to show </a:t>
            </a:r>
            <a:r>
              <a:rPr lang="en-GB" sz="2800" b="1" dirty="0" smtClean="0">
                <a:latin typeface="Century Gothic" panose="020B0502020202020204" pitchFamily="34" charset="0"/>
              </a:rPr>
              <a:t>certainty</a:t>
            </a:r>
            <a:r>
              <a:rPr lang="en-GB" sz="2800" dirty="0" smtClean="0">
                <a:latin typeface="Century Gothic" panose="020B0502020202020204" pitchFamily="34" charset="0"/>
              </a:rPr>
              <a:t>, for example…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3600" dirty="0" smtClean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Can you share any others which show certainty?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835751" y="3023741"/>
            <a:ext cx="8520498" cy="1960098"/>
            <a:chOff x="1847243" y="3332051"/>
            <a:chExt cx="8520498" cy="1960098"/>
          </a:xfrm>
        </p:grpSpPr>
        <p:sp>
          <p:nvSpPr>
            <p:cNvPr id="12" name="Oval 11"/>
            <p:cNvSpPr/>
            <p:nvPr/>
          </p:nvSpPr>
          <p:spPr>
            <a:xfrm>
              <a:off x="1847243" y="3332051"/>
              <a:ext cx="1960098" cy="196009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127443" y="3332051"/>
              <a:ext cx="1960098" cy="1960098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214461" y="4081268"/>
              <a:ext cx="1786066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000" dirty="0" smtClean="0">
                  <a:latin typeface="Century Gothic" panose="020B0502020202020204" pitchFamily="34" charset="0"/>
                </a:rPr>
                <a:t>certainly</a:t>
              </a:r>
              <a:endParaRPr lang="en-GB" sz="3000" dirty="0"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407643" y="3332051"/>
              <a:ext cx="1960098" cy="196009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92581" y="4019713"/>
              <a:ext cx="1869423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000" dirty="0" smtClean="0">
                  <a:latin typeface="Century Gothic" panose="020B0502020202020204" pitchFamily="34" charset="0"/>
                </a:rPr>
                <a:t>definitely</a:t>
              </a:r>
              <a:endParaRPr lang="en-GB" sz="300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8422258" y="3772958"/>
            <a:ext cx="190789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 smtClean="0">
                <a:latin typeface="Century Gothic" panose="020B0502020202020204" pitchFamily="34" charset="0"/>
              </a:rPr>
              <a:t>obviously</a:t>
            </a:r>
            <a:endParaRPr lang="en-GB" sz="3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70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revisit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We </a:t>
            </a:r>
            <a:r>
              <a:rPr lang="en-GB" sz="2800" dirty="0" smtClean="0">
                <a:latin typeface="Century Gothic" panose="020B0502020202020204" pitchFamily="34" charset="0"/>
              </a:rPr>
              <a:t>can use adverbs to show degrees of possibility.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Some can be used to show </a:t>
            </a:r>
            <a:r>
              <a:rPr lang="en-GB" sz="2800" b="1" dirty="0" smtClean="0">
                <a:latin typeface="Century Gothic" panose="020B0502020202020204" pitchFamily="34" charset="0"/>
              </a:rPr>
              <a:t>uncertainty</a:t>
            </a:r>
            <a:r>
              <a:rPr lang="en-GB" sz="2800" dirty="0" smtClean="0">
                <a:latin typeface="Century Gothic" panose="020B0502020202020204" pitchFamily="34" charset="0"/>
              </a:rPr>
              <a:t>, for example…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3600" dirty="0" smtClean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Can you share any others which show uncertainty?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835751" y="3023741"/>
            <a:ext cx="8520498" cy="1960098"/>
            <a:chOff x="1847243" y="3332051"/>
            <a:chExt cx="8520498" cy="1960098"/>
          </a:xfrm>
        </p:grpSpPr>
        <p:sp>
          <p:nvSpPr>
            <p:cNvPr id="12" name="Oval 11"/>
            <p:cNvSpPr/>
            <p:nvPr/>
          </p:nvSpPr>
          <p:spPr>
            <a:xfrm>
              <a:off x="1847243" y="3332051"/>
              <a:ext cx="1960098" cy="196009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127443" y="3332051"/>
              <a:ext cx="1960098" cy="1960098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246522" y="4081268"/>
              <a:ext cx="1721946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000" dirty="0" smtClean="0">
                  <a:latin typeface="Century Gothic" panose="020B0502020202020204" pitchFamily="34" charset="0"/>
                </a:rPr>
                <a:t>perhaps</a:t>
              </a:r>
              <a:endParaRPr lang="en-GB" sz="3000" dirty="0"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407643" y="3332051"/>
              <a:ext cx="1960098" cy="196009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3000" dirty="0" smtClean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016815" y="4019713"/>
              <a:ext cx="1620957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000" dirty="0" smtClean="0">
                  <a:latin typeface="Century Gothic" panose="020B0502020202020204" pitchFamily="34" charset="0"/>
                </a:rPr>
                <a:t>possibly</a:t>
              </a:r>
              <a:endParaRPr lang="en-GB" sz="300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8612216" y="3772958"/>
            <a:ext cx="152798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 smtClean="0">
                <a:latin typeface="Century Gothic" panose="020B0502020202020204" pitchFamily="34" charset="0"/>
              </a:rPr>
              <a:t>maybe</a:t>
            </a:r>
            <a:endParaRPr lang="en-GB" sz="3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70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Identify the adverbs for degrees of possibility in each sentence.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0562" y="2010493"/>
            <a:ext cx="735373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If the weather improves, we will probably head to the seaside this weekend.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0562" y="3469703"/>
            <a:ext cx="735373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Mr Lorenzo is undoubtedly the best Spanish teacher we’ve ever had.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80562" y="4928912"/>
            <a:ext cx="735373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It is unlikely that he will quit the team when he has tried so hard this year.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605" y="2212727"/>
            <a:ext cx="3436519" cy="3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5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Change the adverb in each sentence to change the degree of possibility or probability that the action will happen.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80562" y="2305768"/>
            <a:ext cx="73537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Surely Jane will win first prize in the athletics competition next season.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0562" y="3617340"/>
            <a:ext cx="73537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She obviously knows Marlon and Caleb from the drama club in town.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0562" y="4928912"/>
            <a:ext cx="73537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We could possibly invite some more people to the sleepover next time.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20" t="33324" r="10017" b="47912"/>
          <a:stretch/>
        </p:blipFill>
        <p:spPr bwMode="auto">
          <a:xfrm>
            <a:off x="7850639" y="1942225"/>
            <a:ext cx="2542897" cy="277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6" name="Picture 2" descr="Medal_1st@2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190" y="3908490"/>
            <a:ext cx="1404242" cy="211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191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Ranjit used an adverb of certainty in his sentence.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sentence did he write? Convince me!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33387" y="1848568"/>
            <a:ext cx="722038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Perhaps we should take his temperature again to make sure it hasn’t got higher.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33387" y="3079177"/>
            <a:ext cx="722038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 famous artist has clearly written her signature on each of her paintings.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33387" y="4309787"/>
            <a:ext cx="7220388" cy="100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Maybe we could cycle to the sports centre together after school.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4" t="55943" r="39153" b="25293"/>
          <a:stretch/>
        </p:blipFill>
        <p:spPr bwMode="auto">
          <a:xfrm>
            <a:off x="541310" y="1785487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77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944219" y="2326950"/>
            <a:ext cx="10303563" cy="3420000"/>
            <a:chOff x="937826" y="2317985"/>
            <a:chExt cx="10303563" cy="34200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7826" y="2317985"/>
              <a:ext cx="4846887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12711" y="2317985"/>
              <a:ext cx="4828678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Order the sentences from the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most to least </a:t>
            </a:r>
            <a:b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certain that the action will take place.</a:t>
            </a: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80562" y="2305768"/>
            <a:ext cx="77728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 announcement showed that the video game is unlikely to be released on time.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80562" y="3617340"/>
            <a:ext cx="77728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Those berries are undoubtedly the sweetest fruit I have ever tasted.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0562" y="4928912"/>
            <a:ext cx="7772838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He will probably be busy over winter due to the closing down sale at his ski shop.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943" y="2263241"/>
            <a:ext cx="2251941" cy="18575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147" y="4354630"/>
            <a:ext cx="931294" cy="12856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853" y="4696900"/>
            <a:ext cx="931294" cy="128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0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459</Words>
  <Application>Microsoft Office PowerPoint</Application>
  <PresentationFormat>Widescreen</PresentationFormat>
  <Paragraphs>170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Claire Exton</cp:lastModifiedBy>
  <cp:revision>202</cp:revision>
  <dcterms:created xsi:type="dcterms:W3CDTF">2018-03-29T14:43:08Z</dcterms:created>
  <dcterms:modified xsi:type="dcterms:W3CDTF">2023-01-27T10:05:29Z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