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94" r:id="rId3"/>
    <p:sldId id="296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267" r:id="rId17"/>
  </p:sldIdLst>
  <p:sldSz cx="9144000" cy="6858000" type="screen4x3"/>
  <p:notesSz cx="6858000" cy="9144000"/>
  <p:embeddedFontLst>
    <p:embeddedFont>
      <p:font typeface="Twinkl SemiBold" pitchFamily="2" charset="0"/>
      <p:bold r:id="rId20"/>
    </p:embeddedFont>
    <p:embeddedFont>
      <p:font typeface="Tuffy-TTF" panose="020B0603060100000000" pitchFamily="34" charset="0"/>
      <p:regular r:id="rId21"/>
      <p:bold r:id="rId22"/>
      <p:italic r:id="rId23"/>
      <p:boldItalic r:id="rId24"/>
    </p:embeddedFont>
    <p:embeddedFont>
      <p:font typeface="Twinkl" pitchFamily="2" charset="0"/>
      <p:regular r:id="rId25"/>
      <p:bold r:id="rId2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2233"/>
    <a:srgbClr val="DE1E5A"/>
    <a:srgbClr val="2DB6BC"/>
    <a:srgbClr val="8D358B"/>
    <a:srgbClr val="AEE9EC"/>
    <a:srgbClr val="FAB001"/>
    <a:srgbClr val="D83A5E"/>
    <a:srgbClr val="F5CFD8"/>
    <a:srgbClr val="F08115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3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0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2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slide" Target="slide4.xml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6.png"/><Relationship Id="rId7" Type="http://schemas.openxmlformats.org/officeDocument/2006/relationships/slide" Target="slide13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6.png"/><Relationship Id="rId7" Type="http://schemas.openxmlformats.org/officeDocument/2006/relationships/slide" Target="slide14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6.png"/><Relationship Id="rId7" Type="http://schemas.openxmlformats.org/officeDocument/2006/relationships/slide" Target="slide15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68" y="1170432"/>
            <a:ext cx="7610439" cy="4710415"/>
          </a:xfrm>
          <a:prstGeom prst="rect">
            <a:avLst/>
          </a:prstGeom>
        </p:spPr>
      </p:pic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6003" y="3988822"/>
            <a:ext cx="1610670" cy="154025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108704" y="633984"/>
            <a:ext cx="4364736" cy="80467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dirty="0">
                <a:solidFill>
                  <a:schemeClr val="tx1"/>
                </a:solidFill>
              </a:rPr>
              <a:t>Click on the picnic basket to see what food the aliens have packed.</a:t>
            </a:r>
          </a:p>
        </p:txBody>
      </p:sp>
      <p:sp>
        <p:nvSpPr>
          <p:cNvPr id="5" name="Right Arrow 4"/>
          <p:cNvSpPr/>
          <p:nvPr/>
        </p:nvSpPr>
        <p:spPr>
          <a:xfrm>
            <a:off x="2121408" y="4450080"/>
            <a:ext cx="1439962" cy="969264"/>
          </a:xfrm>
          <a:prstGeom prst="rightArrow">
            <a:avLst/>
          </a:prstGeom>
          <a:solidFill>
            <a:srgbClr val="FAB00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5781" y="1811517"/>
            <a:ext cx="1781471" cy="17764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7902" y="2876588"/>
            <a:ext cx="1423355" cy="13727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97337">
            <a:off x="6626315" y="2837899"/>
            <a:ext cx="1029233" cy="14271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550" y="3692491"/>
            <a:ext cx="1778269" cy="8838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7710" y="3551459"/>
            <a:ext cx="2480698" cy="9529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529" y="618319"/>
            <a:ext cx="5048814" cy="4828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554" y="4092427"/>
            <a:ext cx="1835312" cy="12701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914" y="3442376"/>
            <a:ext cx="1213548" cy="20932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682" y="4394515"/>
            <a:ext cx="1686815" cy="12608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5411" y="3798516"/>
            <a:ext cx="1712114" cy="15186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8514" y="4892216"/>
            <a:ext cx="1440308" cy="12867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2192" y="4633010"/>
            <a:ext cx="1643879" cy="128678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0476" y="4820299"/>
            <a:ext cx="1074845" cy="11887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0906" y="3937073"/>
            <a:ext cx="1820050" cy="1598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791" y="4976257"/>
            <a:ext cx="1796999" cy="1249687"/>
          </a:xfrm>
          <a:prstGeom prst="rect">
            <a:avLst/>
          </a:prstGeom>
        </p:spPr>
      </p:pic>
      <p:grpSp>
        <p:nvGrpSpPr>
          <p:cNvPr id="20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21" name="Rectangle: Rounded Corners 19">
              <a:hlinkClick r:id="rId17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22" name="Picture 21">
              <a:hlinkClick r:id="rId17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99361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9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21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22" name="Picture 21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6434" y="769247"/>
            <a:ext cx="3534370" cy="7813049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662173" y="572341"/>
            <a:ext cx="3898556" cy="2612033"/>
            <a:chOff x="662173" y="572341"/>
            <a:chExt cx="3898556" cy="2612033"/>
          </a:xfrm>
        </p:grpSpPr>
        <p:sp>
          <p:nvSpPr>
            <p:cNvPr id="4" name="Cloud Callout 3"/>
            <p:cNvSpPr/>
            <p:nvPr/>
          </p:nvSpPr>
          <p:spPr>
            <a:xfrm rot="21028644" flipH="1">
              <a:off x="662173" y="572341"/>
              <a:ext cx="3898556" cy="2612033"/>
            </a:xfrm>
            <a:prstGeom prst="cloudCallou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01857" y="966650"/>
              <a:ext cx="2291270" cy="17126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838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4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5" name="Picture 4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905" y="155940"/>
            <a:ext cx="3975461" cy="8491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06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21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22" name="Picture 21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6181" y="769247"/>
            <a:ext cx="2944207" cy="7813049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 flipH="1">
            <a:off x="4489591" y="572341"/>
            <a:ext cx="3898556" cy="2612033"/>
            <a:chOff x="662173" y="572341"/>
            <a:chExt cx="3898556" cy="2612033"/>
          </a:xfrm>
        </p:grpSpPr>
        <p:sp>
          <p:nvSpPr>
            <p:cNvPr id="4" name="Cloud Callout 3"/>
            <p:cNvSpPr/>
            <p:nvPr/>
          </p:nvSpPr>
          <p:spPr>
            <a:xfrm rot="21028644" flipH="1">
              <a:off x="662173" y="572341"/>
              <a:ext cx="3898556" cy="2612033"/>
            </a:xfrm>
            <a:prstGeom prst="cloud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05725" y="979460"/>
              <a:ext cx="1548532" cy="17126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6391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4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5" name="Picture 4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7102" y="48434"/>
            <a:ext cx="3387668" cy="883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64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21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22" name="Picture 21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3147" y="769247"/>
            <a:ext cx="2944207" cy="7813049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662173" y="572341"/>
            <a:ext cx="3898556" cy="2612033"/>
            <a:chOff x="662173" y="572341"/>
            <a:chExt cx="3898556" cy="2612033"/>
          </a:xfrm>
        </p:grpSpPr>
        <p:sp>
          <p:nvSpPr>
            <p:cNvPr id="4" name="Cloud Callout 3"/>
            <p:cNvSpPr/>
            <p:nvPr/>
          </p:nvSpPr>
          <p:spPr>
            <a:xfrm rot="21028644" flipH="1">
              <a:off x="662173" y="572341"/>
              <a:ext cx="3898556" cy="2612033"/>
            </a:xfrm>
            <a:prstGeom prst="cloudCallout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72521" y="966650"/>
              <a:ext cx="1949942" cy="17126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1031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4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5" name="Picture 4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1723" y="155940"/>
            <a:ext cx="3697825" cy="8491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8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21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22" name="Picture 21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546" y="379948"/>
            <a:ext cx="3411762" cy="7556137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 flipH="1">
            <a:off x="4489591" y="572341"/>
            <a:ext cx="3898556" cy="2612033"/>
            <a:chOff x="662173" y="572341"/>
            <a:chExt cx="3898556" cy="2612033"/>
          </a:xfrm>
        </p:grpSpPr>
        <p:sp>
          <p:nvSpPr>
            <p:cNvPr id="4" name="Cloud Callout 3"/>
            <p:cNvSpPr/>
            <p:nvPr/>
          </p:nvSpPr>
          <p:spPr>
            <a:xfrm rot="21028644" flipH="1">
              <a:off x="662173" y="572341"/>
              <a:ext cx="3898556" cy="2612033"/>
            </a:xfrm>
            <a:prstGeom prst="cloudCallout">
              <a:avLst/>
            </a:prstGeom>
            <a:solidFill>
              <a:srgbClr val="2DB6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30617" y="933078"/>
              <a:ext cx="1854268" cy="18489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26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4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5" name="Picture 4">
              <a:hlinkClick r:id="rId2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733" y="143691"/>
            <a:ext cx="3933150" cy="866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9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+mn-lt"/>
              </a:rPr>
              <a:t>Which food is this alien thinking about?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96298" y="1473201"/>
            <a:ext cx="4929462" cy="52135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dirty="0">
                <a:solidFill>
                  <a:schemeClr val="tx1"/>
                </a:solidFill>
              </a:rPr>
              <a:t>Practitioner – clap 2 beats for popcorn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6309" y="1473201"/>
            <a:ext cx="3010064" cy="67041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651" y="5038962"/>
            <a:ext cx="2625634" cy="9911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9676" y="3897709"/>
            <a:ext cx="2625634" cy="9911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651" y="2756457"/>
            <a:ext cx="2625634" cy="9911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337" y="4393296"/>
            <a:ext cx="1449253" cy="13977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8834" y="2354615"/>
            <a:ext cx="1461267" cy="11438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6547" y="2756457"/>
            <a:ext cx="1023841" cy="1766010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2909651" y="1435331"/>
            <a:ext cx="3155209" cy="971172"/>
          </a:xfrm>
          <a:prstGeom prst="wedgeRoundRectCallout">
            <a:avLst>
              <a:gd name="adj1" fmla="val 63354"/>
              <a:gd name="adj2" fmla="val 49050"/>
              <a:gd name="adj3" fmla="val 1666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Correct!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2880376" y="1453607"/>
            <a:ext cx="3155209" cy="971172"/>
          </a:xfrm>
          <a:prstGeom prst="wedgeRoundRectCallout">
            <a:avLst>
              <a:gd name="adj1" fmla="val 63354"/>
              <a:gd name="adj2" fmla="val 49050"/>
              <a:gd name="adj3" fmla="val 16667"/>
            </a:avLst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Try again!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2880375" y="1434012"/>
            <a:ext cx="3155209" cy="971172"/>
          </a:xfrm>
          <a:prstGeom prst="wedgeRoundRectCallout">
            <a:avLst>
              <a:gd name="adj1" fmla="val 63354"/>
              <a:gd name="adj2" fmla="val 49050"/>
              <a:gd name="adj3" fmla="val 16667"/>
            </a:avLst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Try again!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7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rId7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188371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3" grpId="0" animBg="1"/>
      <p:bldP spid="14" grpId="0" animBg="1"/>
      <p:bldP spid="14" grpId="1" animBg="1"/>
      <p:bldP spid="15" grpId="0" animBg="1"/>
      <p:bldP spid="1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+mn-lt"/>
              </a:rPr>
              <a:t>Which food is this alien thinking about?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251829" y="1450039"/>
            <a:ext cx="4949182" cy="52135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dirty="0">
                <a:solidFill>
                  <a:schemeClr val="tx1"/>
                </a:solidFill>
              </a:rPr>
              <a:t>Practitioner – clap 3 beats for tomatoes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169" y="1473201"/>
            <a:ext cx="2273136" cy="67041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761" y="5223420"/>
            <a:ext cx="2625634" cy="9911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761" y="2940915"/>
            <a:ext cx="2625634" cy="9911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0957" y="4740230"/>
            <a:ext cx="1483983" cy="13162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1033" y="2891900"/>
            <a:ext cx="1930640" cy="7416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4860" y="3391666"/>
            <a:ext cx="2267362" cy="1576790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2909651" y="1435331"/>
            <a:ext cx="3155209" cy="971172"/>
          </a:xfrm>
          <a:prstGeom prst="wedgeRoundRectCallout">
            <a:avLst>
              <a:gd name="adj1" fmla="val -53052"/>
              <a:gd name="adj2" fmla="val 28650"/>
              <a:gd name="adj3" fmla="val 1666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Correct!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2880376" y="1453607"/>
            <a:ext cx="3155209" cy="971172"/>
          </a:xfrm>
          <a:prstGeom prst="wedgeRoundRectCallout">
            <a:avLst>
              <a:gd name="adj1" fmla="val -52569"/>
              <a:gd name="adj2" fmla="val 33358"/>
              <a:gd name="adj3" fmla="val 16667"/>
            </a:avLst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Try again!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2880375" y="1434012"/>
            <a:ext cx="3155209" cy="971172"/>
          </a:xfrm>
          <a:prstGeom prst="wedgeRoundRectCallout">
            <a:avLst>
              <a:gd name="adj1" fmla="val -53535"/>
              <a:gd name="adj2" fmla="val 38065"/>
              <a:gd name="adj3" fmla="val 16667"/>
            </a:avLst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Try again!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7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rId7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896978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3" grpId="0" animBg="1"/>
      <p:bldP spid="14" grpId="0" animBg="1"/>
      <p:bldP spid="14" grpId="1" animBg="1"/>
      <p:bldP spid="15" grpId="0" animBg="1"/>
      <p:bldP spid="1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+mn-lt"/>
              </a:rPr>
              <a:t>Which food is this alien thinking about?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251829" y="1450039"/>
            <a:ext cx="4949182" cy="52135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dirty="0">
                <a:solidFill>
                  <a:schemeClr val="tx1"/>
                </a:solidFill>
              </a:rPr>
              <a:t>Practitioner – clap 1 beat for cake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912" y="1318708"/>
            <a:ext cx="2637870" cy="63754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761" y="5223420"/>
            <a:ext cx="2625634" cy="9911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761" y="2940915"/>
            <a:ext cx="2625634" cy="9911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6387" y="2534114"/>
            <a:ext cx="1483983" cy="11092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707" y="4338890"/>
            <a:ext cx="1619663" cy="16150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4860" y="3391666"/>
            <a:ext cx="2267362" cy="1576790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2909651" y="1435331"/>
            <a:ext cx="3155209" cy="971172"/>
          </a:xfrm>
          <a:prstGeom prst="wedgeRoundRectCallout">
            <a:avLst>
              <a:gd name="adj1" fmla="val -53052"/>
              <a:gd name="adj2" fmla="val 28650"/>
              <a:gd name="adj3" fmla="val 1666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Correct!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2880376" y="1453607"/>
            <a:ext cx="3155209" cy="971172"/>
          </a:xfrm>
          <a:prstGeom prst="wedgeRoundRectCallout">
            <a:avLst>
              <a:gd name="adj1" fmla="val -52569"/>
              <a:gd name="adj2" fmla="val 33358"/>
              <a:gd name="adj3" fmla="val 16667"/>
            </a:avLst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Try again!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2880375" y="1434012"/>
            <a:ext cx="3155209" cy="971172"/>
          </a:xfrm>
          <a:prstGeom prst="wedgeRoundRectCallout">
            <a:avLst>
              <a:gd name="adj1" fmla="val -53535"/>
              <a:gd name="adj2" fmla="val 38065"/>
              <a:gd name="adj3" fmla="val 16667"/>
            </a:avLst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Try again!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7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rId7" action="ppaction://hlinksldjump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16452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3" grpId="0" animBg="1"/>
      <p:bldP spid="14" grpId="0" animBg="1"/>
      <p:bldP spid="14" grpId="1" animBg="1"/>
      <p:bldP spid="15" grpId="0" animBg="1"/>
      <p:bldP spid="1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+mn-lt"/>
              </a:rPr>
              <a:t>Which food is this alien thinking about?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96298" y="1434012"/>
            <a:ext cx="4929462" cy="52135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000" dirty="0">
                <a:solidFill>
                  <a:schemeClr val="tx1"/>
                </a:solidFill>
              </a:rPr>
              <a:t>Practitioner – clap 4 beats for avocado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0122" y="1473201"/>
            <a:ext cx="2182438" cy="67041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651" y="5038962"/>
            <a:ext cx="2625634" cy="9911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9676" y="3897709"/>
            <a:ext cx="2625634" cy="9911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651" y="2756457"/>
            <a:ext cx="2625634" cy="9911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725" y="4444769"/>
            <a:ext cx="1449253" cy="12947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342" y="2354615"/>
            <a:ext cx="1034250" cy="11438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281" y="3498459"/>
            <a:ext cx="1675599" cy="1159575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2909651" y="1435331"/>
            <a:ext cx="3155209" cy="971172"/>
          </a:xfrm>
          <a:prstGeom prst="wedgeRoundRectCallout">
            <a:avLst>
              <a:gd name="adj1" fmla="val 63354"/>
              <a:gd name="adj2" fmla="val 49050"/>
              <a:gd name="adj3" fmla="val 1666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Correct!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2880376" y="1453607"/>
            <a:ext cx="3155209" cy="971172"/>
          </a:xfrm>
          <a:prstGeom prst="wedgeRoundRectCallout">
            <a:avLst>
              <a:gd name="adj1" fmla="val 63354"/>
              <a:gd name="adj2" fmla="val 49050"/>
              <a:gd name="adj3" fmla="val 16667"/>
            </a:avLst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Try again!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2880375" y="1434012"/>
            <a:ext cx="3155209" cy="971172"/>
          </a:xfrm>
          <a:prstGeom prst="wedgeRoundRectCallout">
            <a:avLst>
              <a:gd name="adj1" fmla="val 63354"/>
              <a:gd name="adj2" fmla="val 49050"/>
              <a:gd name="adj3" fmla="val 16667"/>
            </a:avLst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20948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3" grpId="0" animBg="1"/>
      <p:bldP spid="14" grpId="0" animBg="1"/>
      <p:bldP spid="14" grpId="1" animBg="1"/>
      <p:bldP spid="15" grpId="0" animBg="1"/>
      <p:bldP spid="1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vel 1 Phonics PowerPoint Template" id="{3BD0AECE-05AD-46E3-A88D-BC9714F1CA52}" vid="{E438CE51-736C-4197-B74D-1A28899AE0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 1 Phonics PowerPoint Template</Template>
  <TotalTime>72</TotalTime>
  <Words>118</Words>
  <Application>Microsoft Office PowerPoint</Application>
  <PresentationFormat>On-screen Show (4:3)</PresentationFormat>
  <Paragraphs>33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Twinkl SemiBold</vt:lpstr>
      <vt:lpstr>Arial</vt:lpstr>
      <vt:lpstr>Tuffy-TTF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Which food is this alien thinking about?</vt:lpstr>
      <vt:lpstr>Which food is this alien thinking about?</vt:lpstr>
      <vt:lpstr>Which food is this alien thinking about?</vt:lpstr>
      <vt:lpstr>Which food is this alien thinking about?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Damien Malecki</dc:creator>
  <cp:lastModifiedBy>Damien Malecki</cp:lastModifiedBy>
  <cp:revision>8</cp:revision>
  <dcterms:created xsi:type="dcterms:W3CDTF">2021-03-09T12:20:57Z</dcterms:created>
  <dcterms:modified xsi:type="dcterms:W3CDTF">2021-06-25T10:11:42Z</dcterms:modified>
</cp:coreProperties>
</file>