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1" r:id="rId3"/>
    <p:sldId id="318" r:id="rId4"/>
    <p:sldId id="319" r:id="rId5"/>
    <p:sldId id="292" r:id="rId6"/>
    <p:sldId id="320" r:id="rId7"/>
    <p:sldId id="321" r:id="rId8"/>
    <p:sldId id="313" r:id="rId9"/>
    <p:sldId id="336" r:id="rId10"/>
    <p:sldId id="398" r:id="rId11"/>
    <p:sldId id="302" r:id="rId12"/>
    <p:sldId id="303" r:id="rId13"/>
    <p:sldId id="338" r:id="rId14"/>
    <p:sldId id="397" r:id="rId15"/>
    <p:sldId id="272" r:id="rId16"/>
    <p:sldId id="284" r:id="rId17"/>
    <p:sldId id="281"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DB6A45-00F5-47E0-BF48-A82BFC1BB021}" v="1" dt="2022-06-09T10:08:37.1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jamin Mayoh" userId="af91b7da-200d-437d-a692-c0ca306ea5f7" providerId="ADAL" clId="{752CDD7B-C972-4387-BF86-AAB6C04511EE}"/>
    <pc:docChg chg="modSld">
      <pc:chgData name="Benjamin Mayoh" userId="af91b7da-200d-437d-a692-c0ca306ea5f7" providerId="ADAL" clId="{752CDD7B-C972-4387-BF86-AAB6C04511EE}" dt="2022-02-27T13:51:48.795" v="10" actId="20577"/>
      <pc:docMkLst>
        <pc:docMk/>
      </pc:docMkLst>
      <pc:sldChg chg="modSp mod">
        <pc:chgData name="Benjamin Mayoh" userId="af91b7da-200d-437d-a692-c0ca306ea5f7" providerId="ADAL" clId="{752CDD7B-C972-4387-BF86-AAB6C04511EE}" dt="2022-02-10T15:26:56.001" v="3" actId="255"/>
        <pc:sldMkLst>
          <pc:docMk/>
          <pc:sldMk cId="1171284108" sldId="281"/>
        </pc:sldMkLst>
        <pc:spChg chg="mod">
          <ac:chgData name="Benjamin Mayoh" userId="af91b7da-200d-437d-a692-c0ca306ea5f7" providerId="ADAL" clId="{752CDD7B-C972-4387-BF86-AAB6C04511EE}" dt="2022-02-10T15:26:56.001" v="3" actId="255"/>
          <ac:spMkLst>
            <pc:docMk/>
            <pc:sldMk cId="1171284108" sldId="281"/>
            <ac:spMk id="22" creationId="{D344B2F3-D856-4E90-8D1C-32DED7887054}"/>
          </ac:spMkLst>
        </pc:spChg>
      </pc:sldChg>
      <pc:sldChg chg="modSp mod">
        <pc:chgData name="Benjamin Mayoh" userId="af91b7da-200d-437d-a692-c0ca306ea5f7" providerId="ADAL" clId="{752CDD7B-C972-4387-BF86-AAB6C04511EE}" dt="2022-02-27T13:51:48.795" v="10" actId="20577"/>
        <pc:sldMkLst>
          <pc:docMk/>
          <pc:sldMk cId="4231087247" sldId="284"/>
        </pc:sldMkLst>
        <pc:spChg chg="mod">
          <ac:chgData name="Benjamin Mayoh" userId="af91b7da-200d-437d-a692-c0ca306ea5f7" providerId="ADAL" clId="{752CDD7B-C972-4387-BF86-AAB6C04511EE}" dt="2022-02-27T13:51:48.795" v="10" actId="20577"/>
          <ac:spMkLst>
            <pc:docMk/>
            <pc:sldMk cId="4231087247" sldId="284"/>
            <ac:spMk id="22" creationId="{D344B2F3-D856-4E90-8D1C-32DED7887054}"/>
          </ac:spMkLst>
        </pc:spChg>
      </pc:sldChg>
    </pc:docChg>
  </pc:docChgLst>
  <pc:docChgLst>
    <pc:chgData name="Joanne Brocklehurst" userId="152d2001-f7ff-42e9-8f72-0df94a88518b" providerId="ADAL" clId="{67FF409F-6127-4756-9644-4BCBDB063461}"/>
    <pc:docChg chg="custSel modSld">
      <pc:chgData name="Joanne Brocklehurst" userId="152d2001-f7ff-42e9-8f72-0df94a88518b" providerId="ADAL" clId="{67FF409F-6127-4756-9644-4BCBDB063461}" dt="2022-03-01T15:37:49.606" v="5" actId="20577"/>
      <pc:docMkLst>
        <pc:docMk/>
      </pc:docMkLst>
      <pc:sldChg chg="modSp mod">
        <pc:chgData name="Joanne Brocklehurst" userId="152d2001-f7ff-42e9-8f72-0df94a88518b" providerId="ADAL" clId="{67FF409F-6127-4756-9644-4BCBDB063461}" dt="2022-03-01T15:37:49.606" v="5" actId="20577"/>
        <pc:sldMkLst>
          <pc:docMk/>
          <pc:sldMk cId="9034433" sldId="257"/>
        </pc:sldMkLst>
        <pc:spChg chg="mod">
          <ac:chgData name="Joanne Brocklehurst" userId="152d2001-f7ff-42e9-8f72-0df94a88518b" providerId="ADAL" clId="{67FF409F-6127-4756-9644-4BCBDB063461}" dt="2022-03-01T15:26:07.105" v="2" actId="20577"/>
          <ac:spMkLst>
            <pc:docMk/>
            <pc:sldMk cId="9034433" sldId="257"/>
            <ac:spMk id="7" creationId="{B54EBE31-22BE-420A-AEAD-3A55913DF39A}"/>
          </ac:spMkLst>
        </pc:spChg>
        <pc:spChg chg="mod">
          <ac:chgData name="Joanne Brocklehurst" userId="152d2001-f7ff-42e9-8f72-0df94a88518b" providerId="ADAL" clId="{67FF409F-6127-4756-9644-4BCBDB063461}" dt="2022-03-01T15:37:49.606" v="5" actId="20577"/>
          <ac:spMkLst>
            <pc:docMk/>
            <pc:sldMk cId="9034433" sldId="257"/>
            <ac:spMk id="9" creationId="{6695D2DF-7A71-478D-9B0B-E85A5CCD58E3}"/>
          </ac:spMkLst>
        </pc:spChg>
      </pc:sldChg>
    </pc:docChg>
  </pc:docChgLst>
  <pc:docChgLst>
    <pc:chgData name="Gill Wallace" userId="464fc6d5-b5af-4183-a782-36b3e7ef3f21" providerId="ADAL" clId="{86B0982A-D43E-44B0-B619-8A8C4F68F4CC}"/>
    <pc:docChg chg="custSel modSld sldOrd">
      <pc:chgData name="Gill Wallace" userId="464fc6d5-b5af-4183-a782-36b3e7ef3f21" providerId="ADAL" clId="{86B0982A-D43E-44B0-B619-8A8C4F68F4CC}" dt="2022-02-22T10:05:06.200" v="227" actId="114"/>
      <pc:docMkLst>
        <pc:docMk/>
      </pc:docMkLst>
      <pc:sldChg chg="modSp mod">
        <pc:chgData name="Gill Wallace" userId="464fc6d5-b5af-4183-a782-36b3e7ef3f21" providerId="ADAL" clId="{86B0982A-D43E-44B0-B619-8A8C4F68F4CC}" dt="2022-02-22T10:00:54.572" v="194" actId="20577"/>
        <pc:sldMkLst>
          <pc:docMk/>
          <pc:sldMk cId="1171284108" sldId="281"/>
        </pc:sldMkLst>
        <pc:spChg chg="mod">
          <ac:chgData name="Gill Wallace" userId="464fc6d5-b5af-4183-a782-36b3e7ef3f21" providerId="ADAL" clId="{86B0982A-D43E-44B0-B619-8A8C4F68F4CC}" dt="2022-02-22T10:00:54.572" v="194" actId="20577"/>
          <ac:spMkLst>
            <pc:docMk/>
            <pc:sldMk cId="1171284108" sldId="281"/>
            <ac:spMk id="19" creationId="{00000000-0000-0000-0000-000000000000}"/>
          </ac:spMkLst>
        </pc:spChg>
        <pc:spChg chg="mod">
          <ac:chgData name="Gill Wallace" userId="464fc6d5-b5af-4183-a782-36b3e7ef3f21" providerId="ADAL" clId="{86B0982A-D43E-44B0-B619-8A8C4F68F4CC}" dt="2022-02-22T10:00:03.871" v="163" actId="20577"/>
          <ac:spMkLst>
            <pc:docMk/>
            <pc:sldMk cId="1171284108" sldId="281"/>
            <ac:spMk id="22" creationId="{D344B2F3-D856-4E90-8D1C-32DED7887054}"/>
          </ac:spMkLst>
        </pc:spChg>
      </pc:sldChg>
      <pc:sldChg chg="modSp mod">
        <pc:chgData name="Gill Wallace" userId="464fc6d5-b5af-4183-a782-36b3e7ef3f21" providerId="ADAL" clId="{86B0982A-D43E-44B0-B619-8A8C4F68F4CC}" dt="2022-02-22T09:56:51.568" v="70" actId="20577"/>
        <pc:sldMkLst>
          <pc:docMk/>
          <pc:sldMk cId="3565398455" sldId="302"/>
        </pc:sldMkLst>
        <pc:spChg chg="mod">
          <ac:chgData name="Gill Wallace" userId="464fc6d5-b5af-4183-a782-36b3e7ef3f21" providerId="ADAL" clId="{86B0982A-D43E-44B0-B619-8A8C4F68F4CC}" dt="2022-02-22T09:56:36.272" v="40" actId="20577"/>
          <ac:spMkLst>
            <pc:docMk/>
            <pc:sldMk cId="3565398455" sldId="302"/>
            <ac:spMk id="7" creationId="{5674924C-509F-4D9A-9938-06747EA21398}"/>
          </ac:spMkLst>
        </pc:spChg>
        <pc:spChg chg="mod">
          <ac:chgData name="Gill Wallace" userId="464fc6d5-b5af-4183-a782-36b3e7ef3f21" providerId="ADAL" clId="{86B0982A-D43E-44B0-B619-8A8C4F68F4CC}" dt="2022-02-22T09:56:42.946" v="54" actId="20577"/>
          <ac:spMkLst>
            <pc:docMk/>
            <pc:sldMk cId="3565398455" sldId="302"/>
            <ac:spMk id="10" creationId="{5674924C-509F-4D9A-9938-06747EA21398}"/>
          </ac:spMkLst>
        </pc:spChg>
        <pc:spChg chg="mod">
          <ac:chgData name="Gill Wallace" userId="464fc6d5-b5af-4183-a782-36b3e7ef3f21" providerId="ADAL" clId="{86B0982A-D43E-44B0-B619-8A8C4F68F4CC}" dt="2022-02-22T09:56:51.568" v="70" actId="20577"/>
          <ac:spMkLst>
            <pc:docMk/>
            <pc:sldMk cId="3565398455" sldId="302"/>
            <ac:spMk id="12" creationId="{5674924C-509F-4D9A-9938-06747EA21398}"/>
          </ac:spMkLst>
        </pc:spChg>
      </pc:sldChg>
      <pc:sldChg chg="modSp mod ord">
        <pc:chgData name="Gill Wallace" userId="464fc6d5-b5af-4183-a782-36b3e7ef3f21" providerId="ADAL" clId="{86B0982A-D43E-44B0-B619-8A8C4F68F4CC}" dt="2022-02-22T09:54:59.364" v="10" actId="313"/>
        <pc:sldMkLst>
          <pc:docMk/>
          <pc:sldMk cId="1974864831" sldId="313"/>
        </pc:sldMkLst>
        <pc:spChg chg="mod">
          <ac:chgData name="Gill Wallace" userId="464fc6d5-b5af-4183-a782-36b3e7ef3f21" providerId="ADAL" clId="{86B0982A-D43E-44B0-B619-8A8C4F68F4CC}" dt="2022-02-22T09:54:59.364" v="10" actId="313"/>
          <ac:spMkLst>
            <pc:docMk/>
            <pc:sldMk cId="1974864831" sldId="313"/>
            <ac:spMk id="17" creationId="{00000000-0000-0000-0000-000000000000}"/>
          </ac:spMkLst>
        </pc:spChg>
        <pc:spChg chg="mod">
          <ac:chgData name="Gill Wallace" userId="464fc6d5-b5af-4183-a782-36b3e7ef3f21" providerId="ADAL" clId="{86B0982A-D43E-44B0-B619-8A8C4F68F4CC}" dt="2022-02-22T09:54:54.339" v="7" actId="114"/>
          <ac:spMkLst>
            <pc:docMk/>
            <pc:sldMk cId="1974864831" sldId="313"/>
            <ac:spMk id="24" creationId="{D344B2F3-D856-4E90-8D1C-32DED7887054}"/>
          </ac:spMkLst>
        </pc:spChg>
      </pc:sldChg>
      <pc:sldChg chg="ord">
        <pc:chgData name="Gill Wallace" userId="464fc6d5-b5af-4183-a782-36b3e7ef3f21" providerId="ADAL" clId="{86B0982A-D43E-44B0-B619-8A8C4F68F4CC}" dt="2022-02-22T09:53:50.456" v="1"/>
        <pc:sldMkLst>
          <pc:docMk/>
          <pc:sldMk cId="3815994619" sldId="320"/>
        </pc:sldMkLst>
      </pc:sldChg>
      <pc:sldChg chg="modSp mod ord">
        <pc:chgData name="Gill Wallace" userId="464fc6d5-b5af-4183-a782-36b3e7ef3f21" providerId="ADAL" clId="{86B0982A-D43E-44B0-B619-8A8C4F68F4CC}" dt="2022-02-22T10:02:50.397" v="224" actId="20577"/>
        <pc:sldMkLst>
          <pc:docMk/>
          <pc:sldMk cId="1652028394" sldId="321"/>
        </pc:sldMkLst>
        <pc:spChg chg="mod">
          <ac:chgData name="Gill Wallace" userId="464fc6d5-b5af-4183-a782-36b3e7ef3f21" providerId="ADAL" clId="{86B0982A-D43E-44B0-B619-8A8C4F68F4CC}" dt="2022-02-22T10:02:04.523" v="218" actId="20577"/>
          <ac:spMkLst>
            <pc:docMk/>
            <pc:sldMk cId="1652028394" sldId="321"/>
            <ac:spMk id="19" creationId="{D0BA4862-AE66-417F-B8C4-7350F9F0846C}"/>
          </ac:spMkLst>
        </pc:spChg>
        <pc:spChg chg="mod">
          <ac:chgData name="Gill Wallace" userId="464fc6d5-b5af-4183-a782-36b3e7ef3f21" providerId="ADAL" clId="{86B0982A-D43E-44B0-B619-8A8C4F68F4CC}" dt="2022-02-22T10:02:50.397" v="224" actId="20577"/>
          <ac:spMkLst>
            <pc:docMk/>
            <pc:sldMk cId="1652028394" sldId="321"/>
            <ac:spMk id="27" creationId="{D696B5CE-5349-439C-B642-623827FB335C}"/>
          </ac:spMkLst>
        </pc:spChg>
      </pc:sldChg>
      <pc:sldChg chg="ord">
        <pc:chgData name="Gill Wallace" userId="464fc6d5-b5af-4183-a782-36b3e7ef3f21" providerId="ADAL" clId="{86B0982A-D43E-44B0-B619-8A8C4F68F4CC}" dt="2022-02-22T09:53:50.456" v="1"/>
        <pc:sldMkLst>
          <pc:docMk/>
          <pc:sldMk cId="4246990190" sldId="336"/>
        </pc:sldMkLst>
      </pc:sldChg>
      <pc:sldChg chg="modSp mod">
        <pc:chgData name="Gill Wallace" userId="464fc6d5-b5af-4183-a782-36b3e7ef3f21" providerId="ADAL" clId="{86B0982A-D43E-44B0-B619-8A8C4F68F4CC}" dt="2022-02-22T10:05:06.200" v="227" actId="114"/>
        <pc:sldMkLst>
          <pc:docMk/>
          <pc:sldMk cId="1413878758" sldId="338"/>
        </pc:sldMkLst>
        <pc:spChg chg="mod">
          <ac:chgData name="Gill Wallace" userId="464fc6d5-b5af-4183-a782-36b3e7ef3f21" providerId="ADAL" clId="{86B0982A-D43E-44B0-B619-8A8C4F68F4CC}" dt="2022-02-22T10:05:06.200" v="227" actId="114"/>
          <ac:spMkLst>
            <pc:docMk/>
            <pc:sldMk cId="1413878758" sldId="338"/>
            <ac:spMk id="11" creationId="{206A63F7-7F7D-4C11-8A98-3E1247101BCA}"/>
          </ac:spMkLst>
        </pc:spChg>
      </pc:sldChg>
      <pc:sldChg chg="modSp mod">
        <pc:chgData name="Gill Wallace" userId="464fc6d5-b5af-4183-a782-36b3e7ef3f21" providerId="ADAL" clId="{86B0982A-D43E-44B0-B619-8A8C4F68F4CC}" dt="2022-02-22T09:58:02.656" v="72" actId="114"/>
        <pc:sldMkLst>
          <pc:docMk/>
          <pc:sldMk cId="2156488501" sldId="397"/>
        </pc:sldMkLst>
        <pc:spChg chg="mod">
          <ac:chgData name="Gill Wallace" userId="464fc6d5-b5af-4183-a782-36b3e7ef3f21" providerId="ADAL" clId="{86B0982A-D43E-44B0-B619-8A8C4F68F4CC}" dt="2022-02-22T09:58:02.656" v="72" actId="114"/>
          <ac:spMkLst>
            <pc:docMk/>
            <pc:sldMk cId="2156488501" sldId="397"/>
            <ac:spMk id="12" creationId="{0DB36301-79E4-4749-A6FA-BA439D2F3875}"/>
          </ac:spMkLst>
        </pc:spChg>
        <pc:spChg chg="mod">
          <ac:chgData name="Gill Wallace" userId="464fc6d5-b5af-4183-a782-36b3e7ef3f21" providerId="ADAL" clId="{86B0982A-D43E-44B0-B619-8A8C4F68F4CC}" dt="2022-02-22T09:57:58.533" v="71" actId="114"/>
          <ac:spMkLst>
            <pc:docMk/>
            <pc:sldMk cId="2156488501" sldId="397"/>
            <ac:spMk id="13" creationId="{56F9AD74-6156-4612-AF53-8D905D0FAC44}"/>
          </ac:spMkLst>
        </pc:spChg>
      </pc:sldChg>
      <pc:sldChg chg="modSp mod ord">
        <pc:chgData name="Gill Wallace" userId="464fc6d5-b5af-4183-a782-36b3e7ef3f21" providerId="ADAL" clId="{86B0982A-D43E-44B0-B619-8A8C4F68F4CC}" dt="2022-02-22T09:56:02.178" v="24" actId="20577"/>
        <pc:sldMkLst>
          <pc:docMk/>
          <pc:sldMk cId="3898227614" sldId="398"/>
        </pc:sldMkLst>
        <pc:spChg chg="mod">
          <ac:chgData name="Gill Wallace" userId="464fc6d5-b5af-4183-a782-36b3e7ef3f21" providerId="ADAL" clId="{86B0982A-D43E-44B0-B619-8A8C4F68F4CC}" dt="2022-02-22T09:56:02.178" v="24" actId="20577"/>
          <ac:spMkLst>
            <pc:docMk/>
            <pc:sldMk cId="3898227614" sldId="398"/>
            <ac:spMk id="13" creationId="{9AFBD314-39CB-44AD-A606-7867A0B18C00}"/>
          </ac:spMkLst>
        </pc:spChg>
      </pc:sldChg>
    </pc:docChg>
  </pc:docChgLst>
  <pc:docChgLst>
    <pc:chgData name="Benjamin Mayoh" userId="af91b7da-200d-437d-a692-c0ca306ea5f7" providerId="ADAL" clId="{9BFEA896-E5EA-4E47-ACE7-F12C80CA9615}"/>
    <pc:docChg chg="custSel modSld">
      <pc:chgData name="Benjamin Mayoh" userId="af91b7da-200d-437d-a692-c0ca306ea5f7" providerId="ADAL" clId="{9BFEA896-E5EA-4E47-ACE7-F12C80CA9615}" dt="2022-03-01T10:57:30.718" v="115"/>
      <pc:docMkLst>
        <pc:docMk/>
      </pc:docMkLst>
      <pc:sldChg chg="addSp delSp modSp mod">
        <pc:chgData name="Benjamin Mayoh" userId="af91b7da-200d-437d-a692-c0ca306ea5f7" providerId="ADAL" clId="{9BFEA896-E5EA-4E47-ACE7-F12C80CA9615}" dt="2022-02-24T13:56:32.252" v="104" actId="732"/>
        <pc:sldMkLst>
          <pc:docMk/>
          <pc:sldMk cId="9034433" sldId="257"/>
        </pc:sldMkLst>
        <pc:spChg chg="add mod">
          <ac:chgData name="Benjamin Mayoh" userId="af91b7da-200d-437d-a692-c0ca306ea5f7" providerId="ADAL" clId="{9BFEA896-E5EA-4E47-ACE7-F12C80CA9615}" dt="2022-02-24T11:04:40.607" v="29" actId="113"/>
          <ac:spMkLst>
            <pc:docMk/>
            <pc:sldMk cId="9034433" sldId="257"/>
            <ac:spMk id="9" creationId="{6695D2DF-7A71-478D-9B0B-E85A5CCD58E3}"/>
          </ac:spMkLst>
        </pc:spChg>
        <pc:picChg chg="add mod ord modCrop">
          <ac:chgData name="Benjamin Mayoh" userId="af91b7da-200d-437d-a692-c0ca306ea5f7" providerId="ADAL" clId="{9BFEA896-E5EA-4E47-ACE7-F12C80CA9615}" dt="2022-02-24T13:56:32.252" v="104" actId="732"/>
          <ac:picMkLst>
            <pc:docMk/>
            <pc:sldMk cId="9034433" sldId="257"/>
            <ac:picMk id="3" creationId="{2C2932E9-5345-4114-B66B-DD78B9C30CBA}"/>
          </ac:picMkLst>
        </pc:picChg>
        <pc:picChg chg="add del mod ord">
          <ac:chgData name="Benjamin Mayoh" userId="af91b7da-200d-437d-a692-c0ca306ea5f7" providerId="ADAL" clId="{9BFEA896-E5EA-4E47-ACE7-F12C80CA9615}" dt="2022-02-24T13:56:24.499" v="103" actId="478"/>
          <ac:picMkLst>
            <pc:docMk/>
            <pc:sldMk cId="9034433" sldId="257"/>
            <ac:picMk id="11" creationId="{5939BCF0-059B-4196-95E4-25A5CBBF06E6}"/>
          </ac:picMkLst>
        </pc:picChg>
      </pc:sldChg>
      <pc:sldChg chg="addSp delSp modSp mod">
        <pc:chgData name="Benjamin Mayoh" userId="af91b7da-200d-437d-a692-c0ca306ea5f7" providerId="ADAL" clId="{9BFEA896-E5EA-4E47-ACE7-F12C80CA9615}" dt="2022-03-01T10:57:30.718" v="115"/>
        <pc:sldMkLst>
          <pc:docMk/>
          <pc:sldMk cId="516840083" sldId="273"/>
        </pc:sldMkLst>
        <pc:picChg chg="add mod">
          <ac:chgData name="Benjamin Mayoh" userId="af91b7da-200d-437d-a692-c0ca306ea5f7" providerId="ADAL" clId="{9BFEA896-E5EA-4E47-ACE7-F12C80CA9615}" dt="2022-02-24T16:56:10.259" v="113" actId="554"/>
          <ac:picMkLst>
            <pc:docMk/>
            <pc:sldMk cId="516840083" sldId="273"/>
            <ac:picMk id="3" creationId="{1E6F8F52-D3A1-4FB4-A893-F0431F8D3864}"/>
          </ac:picMkLst>
        </pc:picChg>
        <pc:picChg chg="add del mod">
          <ac:chgData name="Benjamin Mayoh" userId="af91b7da-200d-437d-a692-c0ca306ea5f7" providerId="ADAL" clId="{9BFEA896-E5EA-4E47-ACE7-F12C80CA9615}" dt="2022-02-24T16:56:11.576" v="114" actId="478"/>
          <ac:picMkLst>
            <pc:docMk/>
            <pc:sldMk cId="516840083" sldId="273"/>
            <ac:picMk id="11" creationId="{0FCE0272-D4B6-4877-B6A4-817E9CB9EBAF}"/>
          </ac:picMkLst>
        </pc:picChg>
        <pc:picChg chg="add mod">
          <ac:chgData name="Benjamin Mayoh" userId="af91b7da-200d-437d-a692-c0ca306ea5f7" providerId="ADAL" clId="{9BFEA896-E5EA-4E47-ACE7-F12C80CA9615}" dt="2022-03-01T10:57:30.718" v="115"/>
          <ac:picMkLst>
            <pc:docMk/>
            <pc:sldMk cId="516840083" sldId="273"/>
            <ac:picMk id="11" creationId="{92545F2E-C630-419D-8693-ABEEA4C7C796}"/>
          </ac:picMkLst>
        </pc:picChg>
      </pc:sldChg>
      <pc:sldChg chg="addSp delSp modSp mod">
        <pc:chgData name="Benjamin Mayoh" userId="af91b7da-200d-437d-a692-c0ca306ea5f7" providerId="ADAL" clId="{9BFEA896-E5EA-4E47-ACE7-F12C80CA9615}" dt="2022-02-24T11:29:00.938" v="88" actId="478"/>
        <pc:sldMkLst>
          <pc:docMk/>
          <pc:sldMk cId="1413878758" sldId="338"/>
        </pc:sldMkLst>
        <pc:spChg chg="add del mod">
          <ac:chgData name="Benjamin Mayoh" userId="af91b7da-200d-437d-a692-c0ca306ea5f7" providerId="ADAL" clId="{9BFEA896-E5EA-4E47-ACE7-F12C80CA9615}" dt="2022-02-24T11:29:00.938" v="88" actId="478"/>
          <ac:spMkLst>
            <pc:docMk/>
            <pc:sldMk cId="1413878758" sldId="338"/>
            <ac:spMk id="2" creationId="{B3EC5B42-3824-4486-9D4E-0CE87FD15CDF}"/>
          </ac:spMkLst>
        </pc:spChg>
        <pc:spChg chg="mod">
          <ac:chgData name="Benjamin Mayoh" userId="af91b7da-200d-437d-a692-c0ca306ea5f7" providerId="ADAL" clId="{9BFEA896-E5EA-4E47-ACE7-F12C80CA9615}" dt="2022-02-24T11:28:56.725" v="86" actId="1035"/>
          <ac:spMkLst>
            <pc:docMk/>
            <pc:sldMk cId="1413878758" sldId="338"/>
            <ac:spMk id="11" creationId="{206A63F7-7F7D-4C11-8A98-3E1247101BCA}"/>
          </ac:spMkLst>
        </pc:spChg>
        <pc:spChg chg="add del mod">
          <ac:chgData name="Benjamin Mayoh" userId="af91b7da-200d-437d-a692-c0ca306ea5f7" providerId="ADAL" clId="{9BFEA896-E5EA-4E47-ACE7-F12C80CA9615}" dt="2022-02-24T11:28:59.328" v="87" actId="478"/>
          <ac:spMkLst>
            <pc:docMk/>
            <pc:sldMk cId="1413878758" sldId="338"/>
            <ac:spMk id="12" creationId="{A3022B4F-1B8C-4A4F-BC60-04E44FB3BEA9}"/>
          </ac:spMkLst>
        </pc:spChg>
        <pc:picChg chg="mod">
          <ac:chgData name="Benjamin Mayoh" userId="af91b7da-200d-437d-a692-c0ca306ea5f7" providerId="ADAL" clId="{9BFEA896-E5EA-4E47-ACE7-F12C80CA9615}" dt="2022-02-24T11:28:56.725" v="86" actId="1035"/>
          <ac:picMkLst>
            <pc:docMk/>
            <pc:sldMk cId="1413878758" sldId="338"/>
            <ac:picMk id="10" creationId="{CADC0C3D-4D34-4EBC-A32F-6D74A10EA982}"/>
          </ac:picMkLst>
        </pc:picChg>
      </pc:sldChg>
    </pc:docChg>
  </pc:docChgLst>
  <pc:docChgLst>
    <pc:chgData name="Joanne Brocklehurst" userId="152d2001-f7ff-42e9-8f72-0df94a88518b" providerId="ADAL" clId="{A19F5771-7402-4F66-9535-2F5A24B1A039}"/>
    <pc:docChg chg="undo custSel addSld delSld modSld sldOrd">
      <pc:chgData name="Joanne Brocklehurst" userId="152d2001-f7ff-42e9-8f72-0df94a88518b" providerId="ADAL" clId="{A19F5771-7402-4F66-9535-2F5A24B1A039}" dt="2022-02-28T16:48:12.121" v="4001" actId="14100"/>
      <pc:docMkLst>
        <pc:docMk/>
      </pc:docMkLst>
      <pc:sldChg chg="addSp delSp modSp mod">
        <pc:chgData name="Joanne Brocklehurst" userId="152d2001-f7ff-42e9-8f72-0df94a88518b" providerId="ADAL" clId="{A19F5771-7402-4F66-9535-2F5A24B1A039}" dt="2022-02-17T15:08:00.115" v="3575" actId="478"/>
        <pc:sldMkLst>
          <pc:docMk/>
          <pc:sldMk cId="9034433" sldId="257"/>
        </pc:sldMkLst>
        <pc:spChg chg="mod">
          <ac:chgData name="Joanne Brocklehurst" userId="152d2001-f7ff-42e9-8f72-0df94a88518b" providerId="ADAL" clId="{A19F5771-7402-4F66-9535-2F5A24B1A039}" dt="2022-01-04T12:23:51.790" v="30" actId="20577"/>
          <ac:spMkLst>
            <pc:docMk/>
            <pc:sldMk cId="9034433" sldId="257"/>
            <ac:spMk id="7" creationId="{B54EBE31-22BE-420A-AEAD-3A55913DF39A}"/>
          </ac:spMkLst>
        </pc:spChg>
        <pc:spChg chg="mod">
          <ac:chgData name="Joanne Brocklehurst" userId="152d2001-f7ff-42e9-8f72-0df94a88518b" providerId="ADAL" clId="{A19F5771-7402-4F66-9535-2F5A24B1A039}" dt="2022-02-17T15:07:59.091" v="3574" actId="20577"/>
          <ac:spMkLst>
            <pc:docMk/>
            <pc:sldMk cId="9034433" sldId="257"/>
            <ac:spMk id="10" creationId="{80DE48FF-7871-4CC4-9B74-EB4C8BDDAF0C}"/>
          </ac:spMkLst>
        </pc:spChg>
        <pc:picChg chg="del">
          <ac:chgData name="Joanne Brocklehurst" userId="152d2001-f7ff-42e9-8f72-0df94a88518b" providerId="ADAL" clId="{A19F5771-7402-4F66-9535-2F5A24B1A039}" dt="2022-01-04T12:23:40.298" v="0" actId="478"/>
          <ac:picMkLst>
            <pc:docMk/>
            <pc:sldMk cId="9034433" sldId="257"/>
            <ac:picMk id="2" creationId="{00000000-0000-0000-0000-000000000000}"/>
          </ac:picMkLst>
        </pc:picChg>
        <pc:picChg chg="add del mod">
          <ac:chgData name="Joanne Brocklehurst" userId="152d2001-f7ff-42e9-8f72-0df94a88518b" providerId="ADAL" clId="{A19F5771-7402-4F66-9535-2F5A24B1A039}" dt="2022-02-17T15:08:00.115" v="3575" actId="478"/>
          <ac:picMkLst>
            <pc:docMk/>
            <pc:sldMk cId="9034433" sldId="257"/>
            <ac:picMk id="1026" creationId="{C88E0AD4-E32F-4DDE-B763-A02C5C2288EC}"/>
          </ac:picMkLst>
        </pc:picChg>
      </pc:sldChg>
      <pc:sldChg chg="del">
        <pc:chgData name="Joanne Brocklehurst" userId="152d2001-f7ff-42e9-8f72-0df94a88518b" providerId="ADAL" clId="{A19F5771-7402-4F66-9535-2F5A24B1A039}" dt="2022-01-04T12:49:22.029" v="31" actId="47"/>
        <pc:sldMkLst>
          <pc:docMk/>
          <pc:sldMk cId="1134418830" sldId="258"/>
        </pc:sldMkLst>
      </pc:sldChg>
      <pc:sldChg chg="del">
        <pc:chgData name="Joanne Brocklehurst" userId="152d2001-f7ff-42e9-8f72-0df94a88518b" providerId="ADAL" clId="{A19F5771-7402-4F66-9535-2F5A24B1A039}" dt="2022-01-04T12:49:22.279" v="32" actId="47"/>
        <pc:sldMkLst>
          <pc:docMk/>
          <pc:sldMk cId="3633708453" sldId="259"/>
        </pc:sldMkLst>
      </pc:sldChg>
      <pc:sldChg chg="del">
        <pc:chgData name="Joanne Brocklehurst" userId="152d2001-f7ff-42e9-8f72-0df94a88518b" providerId="ADAL" clId="{A19F5771-7402-4F66-9535-2F5A24B1A039}" dt="2022-01-04T12:56:21.880" v="400" actId="47"/>
        <pc:sldMkLst>
          <pc:docMk/>
          <pc:sldMk cId="792879134" sldId="269"/>
        </pc:sldMkLst>
      </pc:sldChg>
      <pc:sldChg chg="del">
        <pc:chgData name="Joanne Brocklehurst" userId="152d2001-f7ff-42e9-8f72-0df94a88518b" providerId="ADAL" clId="{A19F5771-7402-4F66-9535-2F5A24B1A039}" dt="2022-01-04T14:02:02.677" v="2104" actId="47"/>
        <pc:sldMkLst>
          <pc:docMk/>
          <pc:sldMk cId="2509902413" sldId="270"/>
        </pc:sldMkLst>
      </pc:sldChg>
      <pc:sldChg chg="del">
        <pc:chgData name="Joanne Brocklehurst" userId="152d2001-f7ff-42e9-8f72-0df94a88518b" providerId="ADAL" clId="{A19F5771-7402-4F66-9535-2F5A24B1A039}" dt="2022-01-04T13:46:26.579" v="1733" actId="47"/>
        <pc:sldMkLst>
          <pc:docMk/>
          <pc:sldMk cId="3879658773" sldId="271"/>
        </pc:sldMkLst>
      </pc:sldChg>
      <pc:sldChg chg="modSp mod">
        <pc:chgData name="Joanne Brocklehurst" userId="152d2001-f7ff-42e9-8f72-0df94a88518b" providerId="ADAL" clId="{A19F5771-7402-4F66-9535-2F5A24B1A039}" dt="2022-02-17T15:12:51.738" v="3945" actId="20577"/>
        <pc:sldMkLst>
          <pc:docMk/>
          <pc:sldMk cId="233376546" sldId="272"/>
        </pc:sldMkLst>
        <pc:spChg chg="mod">
          <ac:chgData name="Joanne Brocklehurst" userId="152d2001-f7ff-42e9-8f72-0df94a88518b" providerId="ADAL" clId="{A19F5771-7402-4F66-9535-2F5A24B1A039}" dt="2022-02-17T15:12:42.725" v="3940" actId="20577"/>
          <ac:spMkLst>
            <pc:docMk/>
            <pc:sldMk cId="233376546" sldId="272"/>
            <ac:spMk id="6" creationId="{5FB8E59A-7B57-4B99-8CC4-21BC88A6182A}"/>
          </ac:spMkLst>
        </pc:spChg>
        <pc:spChg chg="mod">
          <ac:chgData name="Joanne Brocklehurst" userId="152d2001-f7ff-42e9-8f72-0df94a88518b" providerId="ADAL" clId="{A19F5771-7402-4F66-9535-2F5A24B1A039}" dt="2022-02-17T15:12:51.738" v="3945" actId="20577"/>
          <ac:spMkLst>
            <pc:docMk/>
            <pc:sldMk cId="233376546" sldId="272"/>
            <ac:spMk id="7" creationId="{80DE48FF-7871-4CC4-9B74-EB4C8BDDAF0C}"/>
          </ac:spMkLst>
        </pc:spChg>
        <pc:spChg chg="mod">
          <ac:chgData name="Joanne Brocklehurst" userId="152d2001-f7ff-42e9-8f72-0df94a88518b" providerId="ADAL" clId="{A19F5771-7402-4F66-9535-2F5A24B1A039}" dt="2022-02-17T15:12:48.370" v="3943" actId="20577"/>
          <ac:spMkLst>
            <pc:docMk/>
            <pc:sldMk cId="233376546" sldId="272"/>
            <ac:spMk id="22" creationId="{D344B2F3-D856-4E90-8D1C-32DED7887054}"/>
          </ac:spMkLst>
        </pc:spChg>
      </pc:sldChg>
      <pc:sldChg chg="addSp delSp modSp mod">
        <pc:chgData name="Joanne Brocklehurst" userId="152d2001-f7ff-42e9-8f72-0df94a88518b" providerId="ADAL" clId="{A19F5771-7402-4F66-9535-2F5A24B1A039}" dt="2022-02-17T15:13:20.628" v="3963" actId="20577"/>
        <pc:sldMkLst>
          <pc:docMk/>
          <pc:sldMk cId="516840083" sldId="273"/>
        </pc:sldMkLst>
        <pc:spChg chg="mod">
          <ac:chgData name="Joanne Brocklehurst" userId="152d2001-f7ff-42e9-8f72-0df94a88518b" providerId="ADAL" clId="{A19F5771-7402-4F66-9535-2F5A24B1A039}" dt="2022-02-17T15:13:12.558" v="3960" actId="20577"/>
          <ac:spMkLst>
            <pc:docMk/>
            <pc:sldMk cId="516840083" sldId="273"/>
            <ac:spMk id="6" creationId="{5FB8E59A-7B57-4B99-8CC4-21BC88A6182A}"/>
          </ac:spMkLst>
        </pc:spChg>
        <pc:spChg chg="mod">
          <ac:chgData name="Joanne Brocklehurst" userId="152d2001-f7ff-42e9-8f72-0df94a88518b" providerId="ADAL" clId="{A19F5771-7402-4F66-9535-2F5A24B1A039}" dt="2022-02-17T15:13:20.628" v="3963" actId="20577"/>
          <ac:spMkLst>
            <pc:docMk/>
            <pc:sldMk cId="516840083" sldId="273"/>
            <ac:spMk id="7" creationId="{80DE48FF-7871-4CC4-9B74-EB4C8BDDAF0C}"/>
          </ac:spMkLst>
        </pc:spChg>
        <pc:spChg chg="mod">
          <ac:chgData name="Joanne Brocklehurst" userId="152d2001-f7ff-42e9-8f72-0df94a88518b" providerId="ADAL" clId="{A19F5771-7402-4F66-9535-2F5A24B1A039}" dt="2022-02-10T16:25:03.611" v="3373" actId="20577"/>
          <ac:spMkLst>
            <pc:docMk/>
            <pc:sldMk cId="516840083" sldId="273"/>
            <ac:spMk id="10" creationId="{00000000-0000-0000-0000-000000000000}"/>
          </ac:spMkLst>
        </pc:spChg>
        <pc:picChg chg="add del mod">
          <ac:chgData name="Joanne Brocklehurst" userId="152d2001-f7ff-42e9-8f72-0df94a88518b" providerId="ADAL" clId="{A19F5771-7402-4F66-9535-2F5A24B1A039}" dt="2022-02-17T15:13:13.962" v="3961" actId="478"/>
          <ac:picMkLst>
            <pc:docMk/>
            <pc:sldMk cId="516840083" sldId="273"/>
            <ac:picMk id="2050" creationId="{D8672BEA-1F9E-4725-910D-E1A492CDF686}"/>
          </ac:picMkLst>
        </pc:picChg>
        <pc:picChg chg="del">
          <ac:chgData name="Joanne Brocklehurst" userId="152d2001-f7ff-42e9-8f72-0df94a88518b" providerId="ADAL" clId="{A19F5771-7402-4F66-9535-2F5A24B1A039}" dt="2022-01-04T14:07:42.877" v="2914" actId="478"/>
          <ac:picMkLst>
            <pc:docMk/>
            <pc:sldMk cId="516840083" sldId="273"/>
            <ac:picMk id="2054" creationId="{00000000-0000-0000-0000-000000000000}"/>
          </ac:picMkLst>
        </pc:picChg>
      </pc:sldChg>
      <pc:sldChg chg="del">
        <pc:chgData name="Joanne Brocklehurst" userId="152d2001-f7ff-42e9-8f72-0df94a88518b" providerId="ADAL" clId="{A19F5771-7402-4F66-9535-2F5A24B1A039}" dt="2022-01-04T12:56:22.359" v="401" actId="47"/>
        <pc:sldMkLst>
          <pc:docMk/>
          <pc:sldMk cId="2812500897" sldId="275"/>
        </pc:sldMkLst>
      </pc:sldChg>
      <pc:sldChg chg="del">
        <pc:chgData name="Joanne Brocklehurst" userId="152d2001-f7ff-42e9-8f72-0df94a88518b" providerId="ADAL" clId="{A19F5771-7402-4F66-9535-2F5A24B1A039}" dt="2022-01-04T14:02:03.958" v="2107" actId="47"/>
        <pc:sldMkLst>
          <pc:docMk/>
          <pc:sldMk cId="2641709516" sldId="276"/>
        </pc:sldMkLst>
      </pc:sldChg>
      <pc:sldChg chg="del">
        <pc:chgData name="Joanne Brocklehurst" userId="152d2001-f7ff-42e9-8f72-0df94a88518b" providerId="ADAL" clId="{A19F5771-7402-4F66-9535-2F5A24B1A039}" dt="2022-01-04T14:02:03.802" v="2106" actId="47"/>
        <pc:sldMkLst>
          <pc:docMk/>
          <pc:sldMk cId="243678047" sldId="278"/>
        </pc:sldMkLst>
      </pc:sldChg>
      <pc:sldChg chg="del">
        <pc:chgData name="Joanne Brocklehurst" userId="152d2001-f7ff-42e9-8f72-0df94a88518b" providerId="ADAL" clId="{A19F5771-7402-4F66-9535-2F5A24B1A039}" dt="2022-01-04T14:02:03.038" v="2105" actId="47"/>
        <pc:sldMkLst>
          <pc:docMk/>
          <pc:sldMk cId="218324713" sldId="279"/>
        </pc:sldMkLst>
      </pc:sldChg>
      <pc:sldChg chg="modSp mod">
        <pc:chgData name="Joanne Brocklehurst" userId="152d2001-f7ff-42e9-8f72-0df94a88518b" providerId="ADAL" clId="{A19F5771-7402-4F66-9535-2F5A24B1A039}" dt="2022-02-17T15:13:08.518" v="3956" actId="20577"/>
        <pc:sldMkLst>
          <pc:docMk/>
          <pc:sldMk cId="1171284108" sldId="281"/>
        </pc:sldMkLst>
        <pc:spChg chg="mod">
          <ac:chgData name="Joanne Brocklehurst" userId="152d2001-f7ff-42e9-8f72-0df94a88518b" providerId="ADAL" clId="{A19F5771-7402-4F66-9535-2F5A24B1A039}" dt="2022-02-17T12:12:09.422" v="3566" actId="207"/>
          <ac:spMkLst>
            <pc:docMk/>
            <pc:sldMk cId="1171284108" sldId="281"/>
            <ac:spMk id="6" creationId="{5FB8E59A-7B57-4B99-8CC4-21BC88A6182A}"/>
          </ac:spMkLst>
        </pc:spChg>
        <pc:spChg chg="mod">
          <ac:chgData name="Joanne Brocklehurst" userId="152d2001-f7ff-42e9-8f72-0df94a88518b" providerId="ADAL" clId="{A19F5771-7402-4F66-9535-2F5A24B1A039}" dt="2022-02-17T15:13:08.518" v="3956" actId="20577"/>
          <ac:spMkLst>
            <pc:docMk/>
            <pc:sldMk cId="1171284108" sldId="281"/>
            <ac:spMk id="7" creationId="{80DE48FF-7871-4CC4-9B74-EB4C8BDDAF0C}"/>
          </ac:spMkLst>
        </pc:spChg>
        <pc:spChg chg="mod">
          <ac:chgData name="Joanne Brocklehurst" userId="152d2001-f7ff-42e9-8f72-0df94a88518b" providerId="ADAL" clId="{A19F5771-7402-4F66-9535-2F5A24B1A039}" dt="2022-01-04T14:07:34.331" v="2908" actId="20577"/>
          <ac:spMkLst>
            <pc:docMk/>
            <pc:sldMk cId="1171284108" sldId="281"/>
            <ac:spMk id="19" creationId="{00000000-0000-0000-0000-000000000000}"/>
          </ac:spMkLst>
        </pc:spChg>
        <pc:spChg chg="mod">
          <ac:chgData name="Joanne Brocklehurst" userId="152d2001-f7ff-42e9-8f72-0df94a88518b" providerId="ADAL" clId="{A19F5771-7402-4F66-9535-2F5A24B1A039}" dt="2022-02-17T12:12:35.408" v="3572" actId="20577"/>
          <ac:spMkLst>
            <pc:docMk/>
            <pc:sldMk cId="1171284108" sldId="281"/>
            <ac:spMk id="22" creationId="{D344B2F3-D856-4E90-8D1C-32DED7887054}"/>
          </ac:spMkLst>
        </pc:spChg>
      </pc:sldChg>
      <pc:sldChg chg="modSp mod">
        <pc:chgData name="Joanne Brocklehurst" userId="152d2001-f7ff-42e9-8f72-0df94a88518b" providerId="ADAL" clId="{A19F5771-7402-4F66-9535-2F5A24B1A039}" dt="2022-02-28T16:38:42.680" v="3999" actId="20577"/>
        <pc:sldMkLst>
          <pc:docMk/>
          <pc:sldMk cId="4231087247" sldId="284"/>
        </pc:sldMkLst>
        <pc:spChg chg="mod">
          <ac:chgData name="Joanne Brocklehurst" userId="152d2001-f7ff-42e9-8f72-0df94a88518b" providerId="ADAL" clId="{A19F5771-7402-4F66-9535-2F5A24B1A039}" dt="2022-02-17T15:12:56.387" v="3952" actId="20577"/>
          <ac:spMkLst>
            <pc:docMk/>
            <pc:sldMk cId="4231087247" sldId="284"/>
            <ac:spMk id="6" creationId="{5FB8E59A-7B57-4B99-8CC4-21BC88A6182A}"/>
          </ac:spMkLst>
        </pc:spChg>
        <pc:spChg chg="mod">
          <ac:chgData name="Joanne Brocklehurst" userId="152d2001-f7ff-42e9-8f72-0df94a88518b" providerId="ADAL" clId="{A19F5771-7402-4F66-9535-2F5A24B1A039}" dt="2022-02-17T15:13:00.744" v="3954" actId="20577"/>
          <ac:spMkLst>
            <pc:docMk/>
            <pc:sldMk cId="4231087247" sldId="284"/>
            <ac:spMk id="7" creationId="{80DE48FF-7871-4CC4-9B74-EB4C8BDDAF0C}"/>
          </ac:spMkLst>
        </pc:spChg>
        <pc:spChg chg="mod">
          <ac:chgData name="Joanne Brocklehurst" userId="152d2001-f7ff-42e9-8f72-0df94a88518b" providerId="ADAL" clId="{A19F5771-7402-4F66-9535-2F5A24B1A039}" dt="2022-01-04T13:21:26.448" v="1501" actId="20577"/>
          <ac:spMkLst>
            <pc:docMk/>
            <pc:sldMk cId="4231087247" sldId="284"/>
            <ac:spMk id="15" creationId="{00000000-0000-0000-0000-000000000000}"/>
          </ac:spMkLst>
        </pc:spChg>
        <pc:spChg chg="mod">
          <ac:chgData name="Joanne Brocklehurst" userId="152d2001-f7ff-42e9-8f72-0df94a88518b" providerId="ADAL" clId="{A19F5771-7402-4F66-9535-2F5A24B1A039}" dt="2022-01-04T13:21:32.750" v="1515" actId="20577"/>
          <ac:spMkLst>
            <pc:docMk/>
            <pc:sldMk cId="4231087247" sldId="284"/>
            <ac:spMk id="16" creationId="{00000000-0000-0000-0000-000000000000}"/>
          </ac:spMkLst>
        </pc:spChg>
        <pc:spChg chg="mod">
          <ac:chgData name="Joanne Brocklehurst" userId="152d2001-f7ff-42e9-8f72-0df94a88518b" providerId="ADAL" clId="{A19F5771-7402-4F66-9535-2F5A24B1A039}" dt="2022-01-04T13:21:36.807" v="1527" actId="20577"/>
          <ac:spMkLst>
            <pc:docMk/>
            <pc:sldMk cId="4231087247" sldId="284"/>
            <ac:spMk id="17" creationId="{00000000-0000-0000-0000-000000000000}"/>
          </ac:spMkLst>
        </pc:spChg>
        <pc:spChg chg="mod">
          <ac:chgData name="Joanne Brocklehurst" userId="152d2001-f7ff-42e9-8f72-0df94a88518b" providerId="ADAL" clId="{A19F5771-7402-4F66-9535-2F5A24B1A039}" dt="2022-01-04T13:21:41.477" v="1537" actId="20577"/>
          <ac:spMkLst>
            <pc:docMk/>
            <pc:sldMk cId="4231087247" sldId="284"/>
            <ac:spMk id="18" creationId="{00000000-0000-0000-0000-000000000000}"/>
          </ac:spMkLst>
        </pc:spChg>
        <pc:spChg chg="mod">
          <ac:chgData name="Joanne Brocklehurst" userId="152d2001-f7ff-42e9-8f72-0df94a88518b" providerId="ADAL" clId="{A19F5771-7402-4F66-9535-2F5A24B1A039}" dt="2022-02-28T16:38:42.680" v="3999" actId="20577"/>
          <ac:spMkLst>
            <pc:docMk/>
            <pc:sldMk cId="4231087247" sldId="284"/>
            <ac:spMk id="22" creationId="{D344B2F3-D856-4E90-8D1C-32DED7887054}"/>
          </ac:spMkLst>
        </pc:spChg>
      </pc:sldChg>
      <pc:sldChg chg="del">
        <pc:chgData name="Joanne Brocklehurst" userId="152d2001-f7ff-42e9-8f72-0df94a88518b" providerId="ADAL" clId="{A19F5771-7402-4F66-9535-2F5A24B1A039}" dt="2022-01-04T12:49:23.281" v="33" actId="47"/>
        <pc:sldMkLst>
          <pc:docMk/>
          <pc:sldMk cId="1525519398" sldId="285"/>
        </pc:sldMkLst>
      </pc:sldChg>
      <pc:sldChg chg="del">
        <pc:chgData name="Joanne Brocklehurst" userId="152d2001-f7ff-42e9-8f72-0df94a88518b" providerId="ADAL" clId="{A19F5771-7402-4F66-9535-2F5A24B1A039}" dt="2022-01-04T12:49:24.372" v="34" actId="47"/>
        <pc:sldMkLst>
          <pc:docMk/>
          <pc:sldMk cId="1712477021" sldId="286"/>
        </pc:sldMkLst>
      </pc:sldChg>
      <pc:sldChg chg="del">
        <pc:chgData name="Joanne Brocklehurst" userId="152d2001-f7ff-42e9-8f72-0df94a88518b" providerId="ADAL" clId="{A19F5771-7402-4F66-9535-2F5A24B1A039}" dt="2022-01-04T12:56:23.115" v="402" actId="47"/>
        <pc:sldMkLst>
          <pc:docMk/>
          <pc:sldMk cId="1501231991" sldId="287"/>
        </pc:sldMkLst>
      </pc:sldChg>
      <pc:sldChg chg="del">
        <pc:chgData name="Joanne Brocklehurst" userId="152d2001-f7ff-42e9-8f72-0df94a88518b" providerId="ADAL" clId="{A19F5771-7402-4F66-9535-2F5A24B1A039}" dt="2022-01-04T12:56:23.804" v="403" actId="47"/>
        <pc:sldMkLst>
          <pc:docMk/>
          <pc:sldMk cId="1657842891" sldId="288"/>
        </pc:sldMkLst>
      </pc:sldChg>
      <pc:sldChg chg="del">
        <pc:chgData name="Joanne Brocklehurst" userId="152d2001-f7ff-42e9-8f72-0df94a88518b" providerId="ADAL" clId="{A19F5771-7402-4F66-9535-2F5A24B1A039}" dt="2022-01-04T14:07:40.354" v="2912" actId="47"/>
        <pc:sldMkLst>
          <pc:docMk/>
          <pc:sldMk cId="4103126217" sldId="289"/>
        </pc:sldMkLst>
      </pc:sldChg>
      <pc:sldChg chg="del">
        <pc:chgData name="Joanne Brocklehurst" userId="152d2001-f7ff-42e9-8f72-0df94a88518b" providerId="ADAL" clId="{A19F5771-7402-4F66-9535-2F5A24B1A039}" dt="2022-01-04T14:07:40.774" v="2913" actId="47"/>
        <pc:sldMkLst>
          <pc:docMk/>
          <pc:sldMk cId="2862594840" sldId="290"/>
        </pc:sldMkLst>
      </pc:sldChg>
      <pc:sldChg chg="modSp mod">
        <pc:chgData name="Joanne Brocklehurst" userId="152d2001-f7ff-42e9-8f72-0df94a88518b" providerId="ADAL" clId="{A19F5771-7402-4F66-9535-2F5A24B1A039}" dt="2022-02-17T15:08:11.786" v="3596" actId="20577"/>
        <pc:sldMkLst>
          <pc:docMk/>
          <pc:sldMk cId="1995106864" sldId="291"/>
        </pc:sldMkLst>
        <pc:spChg chg="mod">
          <ac:chgData name="Joanne Brocklehurst" userId="152d2001-f7ff-42e9-8f72-0df94a88518b" providerId="ADAL" clId="{A19F5771-7402-4F66-9535-2F5A24B1A039}" dt="2022-02-17T15:08:09.028" v="3594" actId="20577"/>
          <ac:spMkLst>
            <pc:docMk/>
            <pc:sldMk cId="1995106864" sldId="291"/>
            <ac:spMk id="6" creationId="{5FB8E59A-7B57-4B99-8CC4-21BC88A6182A}"/>
          </ac:spMkLst>
        </pc:spChg>
        <pc:spChg chg="mod">
          <ac:chgData name="Joanne Brocklehurst" userId="152d2001-f7ff-42e9-8f72-0df94a88518b" providerId="ADAL" clId="{A19F5771-7402-4F66-9535-2F5A24B1A039}" dt="2022-02-17T15:08:11.786" v="3596" actId="20577"/>
          <ac:spMkLst>
            <pc:docMk/>
            <pc:sldMk cId="1995106864" sldId="291"/>
            <ac:spMk id="11" creationId="{80DE48FF-7871-4CC4-9B74-EB4C8BDDAF0C}"/>
          </ac:spMkLst>
        </pc:spChg>
        <pc:spChg chg="mod">
          <ac:chgData name="Joanne Brocklehurst" userId="152d2001-f7ff-42e9-8f72-0df94a88518b" providerId="ADAL" clId="{A19F5771-7402-4F66-9535-2F5A24B1A039}" dt="2022-01-04T12:49:48.922" v="108" actId="20577"/>
          <ac:spMkLst>
            <pc:docMk/>
            <pc:sldMk cId="1995106864" sldId="291"/>
            <ac:spMk id="21" creationId="{00000000-0000-0000-0000-000000000000}"/>
          </ac:spMkLst>
        </pc:spChg>
        <pc:spChg chg="mod">
          <ac:chgData name="Joanne Brocklehurst" userId="152d2001-f7ff-42e9-8f72-0df94a88518b" providerId="ADAL" clId="{A19F5771-7402-4F66-9535-2F5A24B1A039}" dt="2022-01-04T12:49:53.146" v="115" actId="20577"/>
          <ac:spMkLst>
            <pc:docMk/>
            <pc:sldMk cId="1995106864" sldId="291"/>
            <ac:spMk id="22" creationId="{00000000-0000-0000-0000-000000000000}"/>
          </ac:spMkLst>
        </pc:spChg>
        <pc:spChg chg="mod">
          <ac:chgData name="Joanne Brocklehurst" userId="152d2001-f7ff-42e9-8f72-0df94a88518b" providerId="ADAL" clId="{A19F5771-7402-4F66-9535-2F5A24B1A039}" dt="2022-01-04T12:49:59.842" v="132" actId="20577"/>
          <ac:spMkLst>
            <pc:docMk/>
            <pc:sldMk cId="1995106864" sldId="291"/>
            <ac:spMk id="23" creationId="{00000000-0000-0000-0000-000000000000}"/>
          </ac:spMkLst>
        </pc:spChg>
        <pc:spChg chg="mod">
          <ac:chgData name="Joanne Brocklehurst" userId="152d2001-f7ff-42e9-8f72-0df94a88518b" providerId="ADAL" clId="{A19F5771-7402-4F66-9535-2F5A24B1A039}" dt="2022-01-04T12:50:03.782" v="141" actId="20577"/>
          <ac:spMkLst>
            <pc:docMk/>
            <pc:sldMk cId="1995106864" sldId="291"/>
            <ac:spMk id="24" creationId="{00000000-0000-0000-0000-000000000000}"/>
          </ac:spMkLst>
        </pc:spChg>
      </pc:sldChg>
      <pc:sldChg chg="modSp mod">
        <pc:chgData name="Joanne Brocklehurst" userId="152d2001-f7ff-42e9-8f72-0df94a88518b" providerId="ADAL" clId="{A19F5771-7402-4F66-9535-2F5A24B1A039}" dt="2022-02-17T15:09:20.007" v="3621" actId="20577"/>
        <pc:sldMkLst>
          <pc:docMk/>
          <pc:sldMk cId="167957951" sldId="292"/>
        </pc:sldMkLst>
        <pc:spChg chg="mod">
          <ac:chgData name="Joanne Brocklehurst" userId="152d2001-f7ff-42e9-8f72-0df94a88518b" providerId="ADAL" clId="{A19F5771-7402-4F66-9535-2F5A24B1A039}" dt="2022-02-17T15:09:17.601" v="3619" actId="20577"/>
          <ac:spMkLst>
            <pc:docMk/>
            <pc:sldMk cId="167957951" sldId="292"/>
            <ac:spMk id="6" creationId="{5FB8E59A-7B57-4B99-8CC4-21BC88A6182A}"/>
          </ac:spMkLst>
        </pc:spChg>
        <pc:spChg chg="mod">
          <ac:chgData name="Joanne Brocklehurst" userId="152d2001-f7ff-42e9-8f72-0df94a88518b" providerId="ADAL" clId="{A19F5771-7402-4F66-9535-2F5A24B1A039}" dt="2022-02-17T15:09:20.007" v="3621" actId="20577"/>
          <ac:spMkLst>
            <pc:docMk/>
            <pc:sldMk cId="167957951" sldId="292"/>
            <ac:spMk id="11" creationId="{80DE48FF-7871-4CC4-9B74-EB4C8BDDAF0C}"/>
          </ac:spMkLst>
        </pc:spChg>
        <pc:spChg chg="mod">
          <ac:chgData name="Joanne Brocklehurst" userId="152d2001-f7ff-42e9-8f72-0df94a88518b" providerId="ADAL" clId="{A19F5771-7402-4F66-9535-2F5A24B1A039}" dt="2022-01-04T12:51:22.395" v="367" actId="20577"/>
          <ac:spMkLst>
            <pc:docMk/>
            <pc:sldMk cId="167957951" sldId="292"/>
            <ac:spMk id="21" creationId="{00000000-0000-0000-0000-000000000000}"/>
          </ac:spMkLst>
        </pc:spChg>
        <pc:spChg chg="mod">
          <ac:chgData name="Joanne Brocklehurst" userId="152d2001-f7ff-42e9-8f72-0df94a88518b" providerId="ADAL" clId="{A19F5771-7402-4F66-9535-2F5A24B1A039}" dt="2022-01-04T12:51:29.111" v="374" actId="20577"/>
          <ac:spMkLst>
            <pc:docMk/>
            <pc:sldMk cId="167957951" sldId="292"/>
            <ac:spMk id="22" creationId="{00000000-0000-0000-0000-000000000000}"/>
          </ac:spMkLst>
        </pc:spChg>
        <pc:spChg chg="mod">
          <ac:chgData name="Joanne Brocklehurst" userId="152d2001-f7ff-42e9-8f72-0df94a88518b" providerId="ADAL" clId="{A19F5771-7402-4F66-9535-2F5A24B1A039}" dt="2022-01-04T12:51:31.164" v="375" actId="20577"/>
          <ac:spMkLst>
            <pc:docMk/>
            <pc:sldMk cId="167957951" sldId="292"/>
            <ac:spMk id="23" creationId="{00000000-0000-0000-0000-000000000000}"/>
          </ac:spMkLst>
        </pc:spChg>
      </pc:sldChg>
      <pc:sldChg chg="del">
        <pc:chgData name="Joanne Brocklehurst" userId="152d2001-f7ff-42e9-8f72-0df94a88518b" providerId="ADAL" clId="{A19F5771-7402-4F66-9535-2F5A24B1A039}" dt="2022-01-04T13:42:32.450" v="1539" actId="47"/>
        <pc:sldMkLst>
          <pc:docMk/>
          <pc:sldMk cId="2180032047" sldId="296"/>
        </pc:sldMkLst>
      </pc:sldChg>
      <pc:sldChg chg="del">
        <pc:chgData name="Joanne Brocklehurst" userId="152d2001-f7ff-42e9-8f72-0df94a88518b" providerId="ADAL" clId="{A19F5771-7402-4F66-9535-2F5A24B1A039}" dt="2022-01-04T13:42:33.566" v="1540" actId="47"/>
        <pc:sldMkLst>
          <pc:docMk/>
          <pc:sldMk cId="527699987" sldId="297"/>
        </pc:sldMkLst>
      </pc:sldChg>
      <pc:sldChg chg="del">
        <pc:chgData name="Joanne Brocklehurst" userId="152d2001-f7ff-42e9-8f72-0df94a88518b" providerId="ADAL" clId="{A19F5771-7402-4F66-9535-2F5A24B1A039}" dt="2022-01-04T13:42:30.061" v="1538" actId="47"/>
        <pc:sldMkLst>
          <pc:docMk/>
          <pc:sldMk cId="1851755416" sldId="298"/>
        </pc:sldMkLst>
      </pc:sldChg>
      <pc:sldChg chg="del">
        <pc:chgData name="Joanne Brocklehurst" userId="152d2001-f7ff-42e9-8f72-0df94a88518b" providerId="ADAL" clId="{A19F5771-7402-4F66-9535-2F5A24B1A039}" dt="2022-01-04T13:46:28.690" v="1736" actId="47"/>
        <pc:sldMkLst>
          <pc:docMk/>
          <pc:sldMk cId="2598932624" sldId="299"/>
        </pc:sldMkLst>
      </pc:sldChg>
      <pc:sldChg chg="del">
        <pc:chgData name="Joanne Brocklehurst" userId="152d2001-f7ff-42e9-8f72-0df94a88518b" providerId="ADAL" clId="{A19F5771-7402-4F66-9535-2F5A24B1A039}" dt="2022-01-04T13:46:29.019" v="1737" actId="47"/>
        <pc:sldMkLst>
          <pc:docMk/>
          <pc:sldMk cId="713995046" sldId="300"/>
        </pc:sldMkLst>
      </pc:sldChg>
      <pc:sldChg chg="del">
        <pc:chgData name="Joanne Brocklehurst" userId="152d2001-f7ff-42e9-8f72-0df94a88518b" providerId="ADAL" clId="{A19F5771-7402-4F66-9535-2F5A24B1A039}" dt="2022-01-04T13:46:29.499" v="1738" actId="47"/>
        <pc:sldMkLst>
          <pc:docMk/>
          <pc:sldMk cId="678751134" sldId="301"/>
        </pc:sldMkLst>
      </pc:sldChg>
      <pc:sldChg chg="modSp mod">
        <pc:chgData name="Joanne Brocklehurst" userId="152d2001-f7ff-42e9-8f72-0df94a88518b" providerId="ADAL" clId="{A19F5771-7402-4F66-9535-2F5A24B1A039}" dt="2022-02-24T11:28:25.646" v="3987" actId="20577"/>
        <pc:sldMkLst>
          <pc:docMk/>
          <pc:sldMk cId="3565398455" sldId="302"/>
        </pc:sldMkLst>
        <pc:spChg chg="mod">
          <ac:chgData name="Joanne Brocklehurst" userId="152d2001-f7ff-42e9-8f72-0df94a88518b" providerId="ADAL" clId="{A19F5771-7402-4F66-9535-2F5A24B1A039}" dt="2022-01-04T12:56:44.748" v="416" actId="20577"/>
          <ac:spMkLst>
            <pc:docMk/>
            <pc:sldMk cId="3565398455" sldId="302"/>
            <ac:spMk id="6" creationId="{5FB8E59A-7B57-4B99-8CC4-21BC88A6182A}"/>
          </ac:spMkLst>
        </pc:spChg>
        <pc:spChg chg="mod">
          <ac:chgData name="Joanne Brocklehurst" userId="152d2001-f7ff-42e9-8f72-0df94a88518b" providerId="ADAL" clId="{A19F5771-7402-4F66-9535-2F5A24B1A039}" dt="2022-02-24T11:28:25.646" v="3987" actId="20577"/>
          <ac:spMkLst>
            <pc:docMk/>
            <pc:sldMk cId="3565398455" sldId="302"/>
            <ac:spMk id="7" creationId="{5674924C-509F-4D9A-9938-06747EA21398}"/>
          </ac:spMkLst>
        </pc:spChg>
        <pc:spChg chg="mod">
          <ac:chgData name="Joanne Brocklehurst" userId="152d2001-f7ff-42e9-8f72-0df94a88518b" providerId="ADAL" clId="{A19F5771-7402-4F66-9535-2F5A24B1A039}" dt="2022-02-24T11:28:19.460" v="3980" actId="20577"/>
          <ac:spMkLst>
            <pc:docMk/>
            <pc:sldMk cId="3565398455" sldId="302"/>
            <ac:spMk id="10" creationId="{5674924C-509F-4D9A-9938-06747EA21398}"/>
          </ac:spMkLst>
        </pc:spChg>
        <pc:spChg chg="mod">
          <ac:chgData name="Joanne Brocklehurst" userId="152d2001-f7ff-42e9-8f72-0df94a88518b" providerId="ADAL" clId="{A19F5771-7402-4F66-9535-2F5A24B1A039}" dt="2022-02-17T15:09:25.432" v="3623" actId="20577"/>
          <ac:spMkLst>
            <pc:docMk/>
            <pc:sldMk cId="3565398455" sldId="302"/>
            <ac:spMk id="11" creationId="{80DE48FF-7871-4CC4-9B74-EB4C8BDDAF0C}"/>
          </ac:spMkLst>
        </pc:spChg>
        <pc:spChg chg="mod">
          <ac:chgData name="Joanne Brocklehurst" userId="152d2001-f7ff-42e9-8f72-0df94a88518b" providerId="ADAL" clId="{A19F5771-7402-4F66-9535-2F5A24B1A039}" dt="2022-01-04T13:11:18.513" v="1088" actId="20577"/>
          <ac:spMkLst>
            <pc:docMk/>
            <pc:sldMk cId="3565398455" sldId="302"/>
            <ac:spMk id="12" creationId="{5674924C-509F-4D9A-9938-06747EA21398}"/>
          </ac:spMkLst>
        </pc:spChg>
      </pc:sldChg>
      <pc:sldChg chg="modSp mod">
        <pc:chgData name="Joanne Brocklehurst" userId="152d2001-f7ff-42e9-8f72-0df94a88518b" providerId="ADAL" clId="{A19F5771-7402-4F66-9535-2F5A24B1A039}" dt="2022-02-17T15:09:37.078" v="3626" actId="20577"/>
        <pc:sldMkLst>
          <pc:docMk/>
          <pc:sldMk cId="1764230331" sldId="303"/>
        </pc:sldMkLst>
        <pc:spChg chg="mod">
          <ac:chgData name="Joanne Brocklehurst" userId="152d2001-f7ff-42e9-8f72-0df94a88518b" providerId="ADAL" clId="{A19F5771-7402-4F66-9535-2F5A24B1A039}" dt="2022-02-17T15:09:37.078" v="3626" actId="20577"/>
          <ac:spMkLst>
            <pc:docMk/>
            <pc:sldMk cId="1764230331" sldId="303"/>
            <ac:spMk id="6" creationId="{5FB8E59A-7B57-4B99-8CC4-21BC88A6182A}"/>
          </ac:spMkLst>
        </pc:spChg>
        <pc:spChg chg="mod">
          <ac:chgData name="Joanne Brocklehurst" userId="152d2001-f7ff-42e9-8f72-0df94a88518b" providerId="ADAL" clId="{A19F5771-7402-4F66-9535-2F5A24B1A039}" dt="2022-02-14T14:43:05.309" v="3543" actId="20577"/>
          <ac:spMkLst>
            <pc:docMk/>
            <pc:sldMk cId="1764230331" sldId="303"/>
            <ac:spMk id="7" creationId="{5674924C-509F-4D9A-9938-06747EA21398}"/>
          </ac:spMkLst>
        </pc:spChg>
        <pc:spChg chg="mod">
          <ac:chgData name="Joanne Brocklehurst" userId="152d2001-f7ff-42e9-8f72-0df94a88518b" providerId="ADAL" clId="{A19F5771-7402-4F66-9535-2F5A24B1A039}" dt="2022-02-14T14:43:08.578" v="3550" actId="20577"/>
          <ac:spMkLst>
            <pc:docMk/>
            <pc:sldMk cId="1764230331" sldId="303"/>
            <ac:spMk id="10" creationId="{5674924C-509F-4D9A-9938-06747EA21398}"/>
          </ac:spMkLst>
        </pc:spChg>
        <pc:spChg chg="mod">
          <ac:chgData name="Joanne Brocklehurst" userId="152d2001-f7ff-42e9-8f72-0df94a88518b" providerId="ADAL" clId="{A19F5771-7402-4F66-9535-2F5A24B1A039}" dt="2022-02-17T15:09:33.210" v="3625" actId="20577"/>
          <ac:spMkLst>
            <pc:docMk/>
            <pc:sldMk cId="1764230331" sldId="303"/>
            <ac:spMk id="11" creationId="{80DE48FF-7871-4CC4-9B74-EB4C8BDDAF0C}"/>
          </ac:spMkLst>
        </pc:spChg>
        <pc:spChg chg="mod">
          <ac:chgData name="Joanne Brocklehurst" userId="152d2001-f7ff-42e9-8f72-0df94a88518b" providerId="ADAL" clId="{A19F5771-7402-4F66-9535-2F5A24B1A039}" dt="2022-01-04T13:09:44.783" v="1069" actId="20577"/>
          <ac:spMkLst>
            <pc:docMk/>
            <pc:sldMk cId="1764230331" sldId="303"/>
            <ac:spMk id="12" creationId="{5674924C-509F-4D9A-9938-06747EA21398}"/>
          </ac:spMkLst>
        </pc:spChg>
      </pc:sldChg>
      <pc:sldChg chg="del">
        <pc:chgData name="Joanne Brocklehurst" userId="152d2001-f7ff-42e9-8f72-0df94a88518b" providerId="ADAL" clId="{A19F5771-7402-4F66-9535-2F5A24B1A039}" dt="2022-01-04T13:46:30.569" v="1739" actId="47"/>
        <pc:sldMkLst>
          <pc:docMk/>
          <pc:sldMk cId="2922594414" sldId="304"/>
        </pc:sldMkLst>
      </pc:sldChg>
      <pc:sldChg chg="del">
        <pc:chgData name="Joanne Brocklehurst" userId="152d2001-f7ff-42e9-8f72-0df94a88518b" providerId="ADAL" clId="{A19F5771-7402-4F66-9535-2F5A24B1A039}" dt="2022-01-04T13:46:30.898" v="1740" actId="47"/>
        <pc:sldMkLst>
          <pc:docMk/>
          <pc:sldMk cId="3546478383" sldId="305"/>
        </pc:sldMkLst>
      </pc:sldChg>
      <pc:sldChg chg="del">
        <pc:chgData name="Joanne Brocklehurst" userId="152d2001-f7ff-42e9-8f72-0df94a88518b" providerId="ADAL" clId="{A19F5771-7402-4F66-9535-2F5A24B1A039}" dt="2022-01-04T13:46:32.029" v="1741" actId="47"/>
        <pc:sldMkLst>
          <pc:docMk/>
          <pc:sldMk cId="2714357822" sldId="306"/>
        </pc:sldMkLst>
      </pc:sldChg>
      <pc:sldChg chg="del">
        <pc:chgData name="Joanne Brocklehurst" userId="152d2001-f7ff-42e9-8f72-0df94a88518b" providerId="ADAL" clId="{A19F5771-7402-4F66-9535-2F5A24B1A039}" dt="2022-01-04T14:02:04.651" v="2108" actId="47"/>
        <pc:sldMkLst>
          <pc:docMk/>
          <pc:sldMk cId="2723069123" sldId="307"/>
        </pc:sldMkLst>
      </pc:sldChg>
      <pc:sldChg chg="del">
        <pc:chgData name="Joanne Brocklehurst" userId="152d2001-f7ff-42e9-8f72-0df94a88518b" providerId="ADAL" clId="{A19F5771-7402-4F66-9535-2F5A24B1A039}" dt="2022-01-04T14:02:04.839" v="2109" actId="47"/>
        <pc:sldMkLst>
          <pc:docMk/>
          <pc:sldMk cId="4272620219" sldId="308"/>
        </pc:sldMkLst>
      </pc:sldChg>
      <pc:sldChg chg="del">
        <pc:chgData name="Joanne Brocklehurst" userId="152d2001-f7ff-42e9-8f72-0df94a88518b" providerId="ADAL" clId="{A19F5771-7402-4F66-9535-2F5A24B1A039}" dt="2022-01-04T14:07:38.535" v="2909" actId="47"/>
        <pc:sldMkLst>
          <pc:docMk/>
          <pc:sldMk cId="2941760816" sldId="309"/>
        </pc:sldMkLst>
      </pc:sldChg>
      <pc:sldChg chg="del">
        <pc:chgData name="Joanne Brocklehurst" userId="152d2001-f7ff-42e9-8f72-0df94a88518b" providerId="ADAL" clId="{A19F5771-7402-4F66-9535-2F5A24B1A039}" dt="2022-01-04T14:07:39.035" v="2910" actId="47"/>
        <pc:sldMkLst>
          <pc:docMk/>
          <pc:sldMk cId="742556668" sldId="310"/>
        </pc:sldMkLst>
      </pc:sldChg>
      <pc:sldChg chg="del">
        <pc:chgData name="Joanne Brocklehurst" userId="152d2001-f7ff-42e9-8f72-0df94a88518b" providerId="ADAL" clId="{A19F5771-7402-4F66-9535-2F5A24B1A039}" dt="2022-01-04T14:07:39.879" v="2911" actId="47"/>
        <pc:sldMkLst>
          <pc:docMk/>
          <pc:sldMk cId="1369180234" sldId="311"/>
        </pc:sldMkLst>
      </pc:sldChg>
      <pc:sldChg chg="del">
        <pc:chgData name="Joanne Brocklehurst" userId="152d2001-f7ff-42e9-8f72-0df94a88518b" providerId="ADAL" clId="{A19F5771-7402-4F66-9535-2F5A24B1A039}" dt="2022-01-04T13:46:27.842" v="1735" actId="47"/>
        <pc:sldMkLst>
          <pc:docMk/>
          <pc:sldMk cId="1773571206" sldId="312"/>
        </pc:sldMkLst>
      </pc:sldChg>
      <pc:sldChg chg="addSp delSp modSp mod ord">
        <pc:chgData name="Joanne Brocklehurst" userId="152d2001-f7ff-42e9-8f72-0df94a88518b" providerId="ADAL" clId="{A19F5771-7402-4F66-9535-2F5A24B1A039}" dt="2022-02-17T15:10:23.713" v="3654" actId="20577"/>
        <pc:sldMkLst>
          <pc:docMk/>
          <pc:sldMk cId="1974864831" sldId="313"/>
        </pc:sldMkLst>
        <pc:spChg chg="mod">
          <ac:chgData name="Joanne Brocklehurst" userId="152d2001-f7ff-42e9-8f72-0df94a88518b" providerId="ADAL" clId="{A19F5771-7402-4F66-9535-2F5A24B1A039}" dt="2022-01-04T13:48:49.604" v="1807" actId="20577"/>
          <ac:spMkLst>
            <pc:docMk/>
            <pc:sldMk cId="1974864831" sldId="313"/>
            <ac:spMk id="6" creationId="{5FB8E59A-7B57-4B99-8CC4-21BC88A6182A}"/>
          </ac:spMkLst>
        </pc:spChg>
        <pc:spChg chg="mod">
          <ac:chgData name="Joanne Brocklehurst" userId="152d2001-f7ff-42e9-8f72-0df94a88518b" providerId="ADAL" clId="{A19F5771-7402-4F66-9535-2F5A24B1A039}" dt="2022-02-17T15:10:23.713" v="3654" actId="20577"/>
          <ac:spMkLst>
            <pc:docMk/>
            <pc:sldMk cId="1974864831" sldId="313"/>
            <ac:spMk id="7" creationId="{80DE48FF-7871-4CC4-9B74-EB4C8BDDAF0C}"/>
          </ac:spMkLst>
        </pc:spChg>
        <pc:spChg chg="add mod">
          <ac:chgData name="Joanne Brocklehurst" userId="152d2001-f7ff-42e9-8f72-0df94a88518b" providerId="ADAL" clId="{A19F5771-7402-4F66-9535-2F5A24B1A039}" dt="2022-01-04T13:49:12.369" v="1810"/>
          <ac:spMkLst>
            <pc:docMk/>
            <pc:sldMk cId="1974864831" sldId="313"/>
            <ac:spMk id="11" creationId="{1C3AE4A4-E83C-41A1-B1B0-574CFD1692A6}"/>
          </ac:spMkLst>
        </pc:spChg>
        <pc:spChg chg="add mod">
          <ac:chgData name="Joanne Brocklehurst" userId="152d2001-f7ff-42e9-8f72-0df94a88518b" providerId="ADAL" clId="{A19F5771-7402-4F66-9535-2F5A24B1A039}" dt="2022-01-04T13:50:23.923" v="1862" actId="20577"/>
          <ac:spMkLst>
            <pc:docMk/>
            <pc:sldMk cId="1974864831" sldId="313"/>
            <ac:spMk id="13" creationId="{6E1DE44D-D4E1-4F52-ADA4-38A0C8DE4D17}"/>
          </ac:spMkLst>
        </pc:spChg>
        <pc:spChg chg="mod">
          <ac:chgData name="Joanne Brocklehurst" userId="152d2001-f7ff-42e9-8f72-0df94a88518b" providerId="ADAL" clId="{A19F5771-7402-4F66-9535-2F5A24B1A039}" dt="2022-01-04T13:50:14.867" v="1824" actId="122"/>
          <ac:spMkLst>
            <pc:docMk/>
            <pc:sldMk cId="1974864831" sldId="313"/>
            <ac:spMk id="17" creationId="{00000000-0000-0000-0000-000000000000}"/>
          </ac:spMkLst>
        </pc:spChg>
        <pc:spChg chg="mod">
          <ac:chgData name="Joanne Brocklehurst" userId="152d2001-f7ff-42e9-8f72-0df94a88518b" providerId="ADAL" clId="{A19F5771-7402-4F66-9535-2F5A24B1A039}" dt="2022-01-04T14:01:49.743" v="2097" actId="20577"/>
          <ac:spMkLst>
            <pc:docMk/>
            <pc:sldMk cId="1974864831" sldId="313"/>
            <ac:spMk id="24" creationId="{D344B2F3-D856-4E90-8D1C-32DED7887054}"/>
          </ac:spMkLst>
        </pc:spChg>
        <pc:spChg chg="del">
          <ac:chgData name="Joanne Brocklehurst" userId="152d2001-f7ff-42e9-8f72-0df94a88518b" providerId="ADAL" clId="{A19F5771-7402-4F66-9535-2F5A24B1A039}" dt="2022-01-04T13:49:10.889" v="1808" actId="478"/>
          <ac:spMkLst>
            <pc:docMk/>
            <pc:sldMk cId="1974864831" sldId="313"/>
            <ac:spMk id="28" creationId="{5674924C-509F-4D9A-9938-06747EA21398}"/>
          </ac:spMkLst>
        </pc:spChg>
        <pc:picChg chg="add mod">
          <ac:chgData name="Joanne Brocklehurst" userId="152d2001-f7ff-42e9-8f72-0df94a88518b" providerId="ADAL" clId="{A19F5771-7402-4F66-9535-2F5A24B1A039}" dt="2022-01-04T13:49:12.369" v="1810"/>
          <ac:picMkLst>
            <pc:docMk/>
            <pc:sldMk cId="1974864831" sldId="313"/>
            <ac:picMk id="12" creationId="{C91DBFFE-A580-44FC-AE2A-C4CA13AE39B2}"/>
          </ac:picMkLst>
        </pc:picChg>
        <pc:picChg chg="del">
          <ac:chgData name="Joanne Brocklehurst" userId="152d2001-f7ff-42e9-8f72-0df94a88518b" providerId="ADAL" clId="{A19F5771-7402-4F66-9535-2F5A24B1A039}" dt="2022-01-04T13:49:11.527" v="1809" actId="478"/>
          <ac:picMkLst>
            <pc:docMk/>
            <pc:sldMk cId="1974864831" sldId="313"/>
            <ac:picMk id="27" creationId="{27EAEF8D-9E36-4715-8503-9B6DCD9DB6C4}"/>
          </ac:picMkLst>
        </pc:picChg>
      </pc:sldChg>
      <pc:sldChg chg="del">
        <pc:chgData name="Joanne Brocklehurst" userId="152d2001-f7ff-42e9-8f72-0df94a88518b" providerId="ADAL" clId="{A19F5771-7402-4F66-9535-2F5A24B1A039}" dt="2022-01-04T14:02:01.730" v="2102" actId="47"/>
        <pc:sldMkLst>
          <pc:docMk/>
          <pc:sldMk cId="3796122464" sldId="314"/>
        </pc:sldMkLst>
      </pc:sldChg>
      <pc:sldChg chg="del">
        <pc:chgData name="Joanne Brocklehurst" userId="152d2001-f7ff-42e9-8f72-0df94a88518b" providerId="ADAL" clId="{A19F5771-7402-4F66-9535-2F5A24B1A039}" dt="2022-01-04T14:02:02.261" v="2103" actId="47"/>
        <pc:sldMkLst>
          <pc:docMk/>
          <pc:sldMk cId="882427165" sldId="315"/>
        </pc:sldMkLst>
      </pc:sldChg>
      <pc:sldChg chg="del">
        <pc:chgData name="Joanne Brocklehurst" userId="152d2001-f7ff-42e9-8f72-0df94a88518b" providerId="ADAL" clId="{A19F5771-7402-4F66-9535-2F5A24B1A039}" dt="2022-01-04T13:46:27.353" v="1734" actId="47"/>
        <pc:sldMkLst>
          <pc:docMk/>
          <pc:sldMk cId="2658425286" sldId="316"/>
        </pc:sldMkLst>
      </pc:sldChg>
      <pc:sldChg chg="del">
        <pc:chgData name="Joanne Brocklehurst" userId="152d2001-f7ff-42e9-8f72-0df94a88518b" providerId="ADAL" clId="{A19F5771-7402-4F66-9535-2F5A24B1A039}" dt="2022-01-04T13:49:34.216" v="1812" actId="47"/>
        <pc:sldMkLst>
          <pc:docMk/>
          <pc:sldMk cId="352367963" sldId="317"/>
        </pc:sldMkLst>
      </pc:sldChg>
      <pc:sldChg chg="modSp add mod">
        <pc:chgData name="Joanne Brocklehurst" userId="152d2001-f7ff-42e9-8f72-0df94a88518b" providerId="ADAL" clId="{A19F5771-7402-4F66-9535-2F5A24B1A039}" dt="2022-02-28T16:15:30.173" v="3997" actId="20577"/>
        <pc:sldMkLst>
          <pc:docMk/>
          <pc:sldMk cId="2352975774" sldId="318"/>
        </pc:sldMkLst>
        <pc:spChg chg="mod">
          <ac:chgData name="Joanne Brocklehurst" userId="152d2001-f7ff-42e9-8f72-0df94a88518b" providerId="ADAL" clId="{A19F5771-7402-4F66-9535-2F5A24B1A039}" dt="2022-02-17T15:08:18.649" v="3605" actId="20577"/>
          <ac:spMkLst>
            <pc:docMk/>
            <pc:sldMk cId="2352975774" sldId="318"/>
            <ac:spMk id="6" creationId="{5FB8E59A-7B57-4B99-8CC4-21BC88A6182A}"/>
          </ac:spMkLst>
        </pc:spChg>
        <pc:spChg chg="mod">
          <ac:chgData name="Joanne Brocklehurst" userId="152d2001-f7ff-42e9-8f72-0df94a88518b" providerId="ADAL" clId="{A19F5771-7402-4F66-9535-2F5A24B1A039}" dt="2022-02-17T15:08:22.475" v="3607" actId="20577"/>
          <ac:spMkLst>
            <pc:docMk/>
            <pc:sldMk cId="2352975774" sldId="318"/>
            <ac:spMk id="11" creationId="{80DE48FF-7871-4CC4-9B74-EB4C8BDDAF0C}"/>
          </ac:spMkLst>
        </pc:spChg>
        <pc:spChg chg="mod">
          <ac:chgData name="Joanne Brocklehurst" userId="152d2001-f7ff-42e9-8f72-0df94a88518b" providerId="ADAL" clId="{A19F5771-7402-4F66-9535-2F5A24B1A039}" dt="2022-02-28T16:15:30.173" v="3997" actId="20577"/>
          <ac:spMkLst>
            <pc:docMk/>
            <pc:sldMk cId="2352975774" sldId="318"/>
            <ac:spMk id="21" creationId="{00000000-0000-0000-0000-000000000000}"/>
          </ac:spMkLst>
        </pc:spChg>
        <pc:spChg chg="mod">
          <ac:chgData name="Joanne Brocklehurst" userId="152d2001-f7ff-42e9-8f72-0df94a88518b" providerId="ADAL" clId="{A19F5771-7402-4F66-9535-2F5A24B1A039}" dt="2022-01-04T12:50:29.010" v="228" actId="20577"/>
          <ac:spMkLst>
            <pc:docMk/>
            <pc:sldMk cId="2352975774" sldId="318"/>
            <ac:spMk id="22" creationId="{00000000-0000-0000-0000-000000000000}"/>
          </ac:spMkLst>
        </pc:spChg>
        <pc:spChg chg="mod">
          <ac:chgData name="Joanne Brocklehurst" userId="152d2001-f7ff-42e9-8f72-0df94a88518b" providerId="ADAL" clId="{A19F5771-7402-4F66-9535-2F5A24B1A039}" dt="2022-01-04T12:50:33.218" v="240" actId="20577"/>
          <ac:spMkLst>
            <pc:docMk/>
            <pc:sldMk cId="2352975774" sldId="318"/>
            <ac:spMk id="23" creationId="{00000000-0000-0000-0000-000000000000}"/>
          </ac:spMkLst>
        </pc:spChg>
        <pc:spChg chg="mod">
          <ac:chgData name="Joanne Brocklehurst" userId="152d2001-f7ff-42e9-8f72-0df94a88518b" providerId="ADAL" clId="{A19F5771-7402-4F66-9535-2F5A24B1A039}" dt="2022-01-04T12:50:36.941" v="247" actId="20577"/>
          <ac:spMkLst>
            <pc:docMk/>
            <pc:sldMk cId="2352975774" sldId="318"/>
            <ac:spMk id="24" creationId="{00000000-0000-0000-0000-000000000000}"/>
          </ac:spMkLst>
        </pc:spChg>
        <pc:spChg chg="mod">
          <ac:chgData name="Joanne Brocklehurst" userId="152d2001-f7ff-42e9-8f72-0df94a88518b" providerId="ADAL" clId="{A19F5771-7402-4F66-9535-2F5A24B1A039}" dt="2022-01-04T12:50:06.869" v="143" actId="20577"/>
          <ac:spMkLst>
            <pc:docMk/>
            <pc:sldMk cId="2352975774" sldId="318"/>
            <ac:spMk id="26" creationId="{00000000-0000-0000-0000-000000000000}"/>
          </ac:spMkLst>
        </pc:spChg>
      </pc:sldChg>
      <pc:sldChg chg="modSp add mod">
        <pc:chgData name="Joanne Brocklehurst" userId="152d2001-f7ff-42e9-8f72-0df94a88518b" providerId="ADAL" clId="{A19F5771-7402-4F66-9535-2F5A24B1A039}" dt="2022-02-17T15:09:08.076" v="3618" actId="20577"/>
        <pc:sldMkLst>
          <pc:docMk/>
          <pc:sldMk cId="2199384216" sldId="319"/>
        </pc:sldMkLst>
        <pc:spChg chg="mod">
          <ac:chgData name="Joanne Brocklehurst" userId="152d2001-f7ff-42e9-8f72-0df94a88518b" providerId="ADAL" clId="{A19F5771-7402-4F66-9535-2F5A24B1A039}" dt="2022-02-17T15:09:04.621" v="3616" actId="20577"/>
          <ac:spMkLst>
            <pc:docMk/>
            <pc:sldMk cId="2199384216" sldId="319"/>
            <ac:spMk id="6" creationId="{5FB8E59A-7B57-4B99-8CC4-21BC88A6182A}"/>
          </ac:spMkLst>
        </pc:spChg>
        <pc:spChg chg="mod">
          <ac:chgData name="Joanne Brocklehurst" userId="152d2001-f7ff-42e9-8f72-0df94a88518b" providerId="ADAL" clId="{A19F5771-7402-4F66-9535-2F5A24B1A039}" dt="2022-02-17T15:09:08.076" v="3618" actId="20577"/>
          <ac:spMkLst>
            <pc:docMk/>
            <pc:sldMk cId="2199384216" sldId="319"/>
            <ac:spMk id="11" creationId="{80DE48FF-7871-4CC4-9B74-EB4C8BDDAF0C}"/>
          </ac:spMkLst>
        </pc:spChg>
        <pc:spChg chg="mod">
          <ac:chgData name="Joanne Brocklehurst" userId="152d2001-f7ff-42e9-8f72-0df94a88518b" providerId="ADAL" clId="{A19F5771-7402-4F66-9535-2F5A24B1A039}" dt="2022-01-04T12:51:05.927" v="349" actId="20577"/>
          <ac:spMkLst>
            <pc:docMk/>
            <pc:sldMk cId="2199384216" sldId="319"/>
            <ac:spMk id="21" creationId="{00000000-0000-0000-0000-000000000000}"/>
          </ac:spMkLst>
        </pc:spChg>
        <pc:spChg chg="mod">
          <ac:chgData name="Joanne Brocklehurst" userId="152d2001-f7ff-42e9-8f72-0df94a88518b" providerId="ADAL" clId="{A19F5771-7402-4F66-9535-2F5A24B1A039}" dt="2022-01-04T12:51:08.589" v="350" actId="20577"/>
          <ac:spMkLst>
            <pc:docMk/>
            <pc:sldMk cId="2199384216" sldId="319"/>
            <ac:spMk id="22" creationId="{00000000-0000-0000-0000-000000000000}"/>
          </ac:spMkLst>
        </pc:spChg>
        <pc:spChg chg="mod">
          <ac:chgData name="Joanne Brocklehurst" userId="152d2001-f7ff-42e9-8f72-0df94a88518b" providerId="ADAL" clId="{A19F5771-7402-4F66-9535-2F5A24B1A039}" dt="2022-01-04T12:51:10.666" v="351" actId="20577"/>
          <ac:spMkLst>
            <pc:docMk/>
            <pc:sldMk cId="2199384216" sldId="319"/>
            <ac:spMk id="23" creationId="{00000000-0000-0000-0000-000000000000}"/>
          </ac:spMkLst>
        </pc:spChg>
        <pc:spChg chg="mod">
          <ac:chgData name="Joanne Brocklehurst" userId="152d2001-f7ff-42e9-8f72-0df94a88518b" providerId="ADAL" clId="{A19F5771-7402-4F66-9535-2F5A24B1A039}" dt="2022-01-04T12:51:12.637" v="352" actId="20577"/>
          <ac:spMkLst>
            <pc:docMk/>
            <pc:sldMk cId="2199384216" sldId="319"/>
            <ac:spMk id="24" creationId="{00000000-0000-0000-0000-000000000000}"/>
          </ac:spMkLst>
        </pc:spChg>
        <pc:spChg chg="mod">
          <ac:chgData name="Joanne Brocklehurst" userId="152d2001-f7ff-42e9-8f72-0df94a88518b" providerId="ADAL" clId="{A19F5771-7402-4F66-9535-2F5A24B1A039}" dt="2022-01-04T12:50:41.806" v="249" actId="20577"/>
          <ac:spMkLst>
            <pc:docMk/>
            <pc:sldMk cId="2199384216" sldId="319"/>
            <ac:spMk id="26" creationId="{00000000-0000-0000-0000-000000000000}"/>
          </ac:spMkLst>
        </pc:spChg>
      </pc:sldChg>
      <pc:sldChg chg="delSp modSp add mod">
        <pc:chgData name="Joanne Brocklehurst" userId="152d2001-f7ff-42e9-8f72-0df94a88518b" providerId="ADAL" clId="{A19F5771-7402-4F66-9535-2F5A24B1A039}" dt="2022-02-28T16:48:12.121" v="4001" actId="14100"/>
        <pc:sldMkLst>
          <pc:docMk/>
          <pc:sldMk cId="3815994619" sldId="320"/>
        </pc:sldMkLst>
        <pc:spChg chg="mod">
          <ac:chgData name="Joanne Brocklehurst" userId="152d2001-f7ff-42e9-8f72-0df94a88518b" providerId="ADAL" clId="{A19F5771-7402-4F66-9535-2F5A24B1A039}" dt="2022-02-28T16:48:12.121" v="4001" actId="14100"/>
          <ac:spMkLst>
            <pc:docMk/>
            <pc:sldMk cId="3815994619" sldId="320"/>
            <ac:spMk id="3" creationId="{00000000-0000-0000-0000-000000000000}"/>
          </ac:spMkLst>
        </pc:spChg>
        <pc:spChg chg="mod">
          <ac:chgData name="Joanne Brocklehurst" userId="152d2001-f7ff-42e9-8f72-0df94a88518b" providerId="ADAL" clId="{A19F5771-7402-4F66-9535-2F5A24B1A039}" dt="2022-02-17T15:09:41.092" v="3628" actId="20577"/>
          <ac:spMkLst>
            <pc:docMk/>
            <pc:sldMk cId="3815994619" sldId="320"/>
            <ac:spMk id="7" creationId="{80DE48FF-7871-4CC4-9B74-EB4C8BDDAF0C}"/>
          </ac:spMkLst>
        </pc:spChg>
        <pc:spChg chg="del mod">
          <ac:chgData name="Joanne Brocklehurst" userId="152d2001-f7ff-42e9-8f72-0df94a88518b" providerId="ADAL" clId="{A19F5771-7402-4F66-9535-2F5A24B1A039}" dt="2022-02-28T16:48:09.295" v="4000" actId="478"/>
          <ac:spMkLst>
            <pc:docMk/>
            <pc:sldMk cId="3815994619" sldId="320"/>
            <ac:spMk id="12" creationId="{C53E3DDF-02E8-456C-8582-FC58CA62E858}"/>
          </ac:spMkLst>
        </pc:spChg>
        <pc:spChg chg="mod">
          <ac:chgData name="Joanne Brocklehurst" userId="152d2001-f7ff-42e9-8f72-0df94a88518b" providerId="ADAL" clId="{A19F5771-7402-4F66-9535-2F5A24B1A039}" dt="2022-02-17T15:09:44.051" v="3630" actId="114"/>
          <ac:spMkLst>
            <pc:docMk/>
            <pc:sldMk cId="3815994619" sldId="320"/>
            <ac:spMk id="13" creationId="{03D9F72D-85B5-43AB-8FF2-5AF70A597B26}"/>
          </ac:spMkLst>
        </pc:spChg>
        <pc:spChg chg="mod">
          <ac:chgData name="Joanne Brocklehurst" userId="152d2001-f7ff-42e9-8f72-0df94a88518b" providerId="ADAL" clId="{A19F5771-7402-4F66-9535-2F5A24B1A039}" dt="2022-02-17T15:09:46.650" v="3632" actId="114"/>
          <ac:spMkLst>
            <pc:docMk/>
            <pc:sldMk cId="3815994619" sldId="320"/>
            <ac:spMk id="14" creationId="{A394E414-CC0C-4BB3-AB94-0F6082F31EF7}"/>
          </ac:spMkLst>
        </pc:spChg>
        <pc:spChg chg="mod">
          <ac:chgData name="Joanne Brocklehurst" userId="152d2001-f7ff-42e9-8f72-0df94a88518b" providerId="ADAL" clId="{A19F5771-7402-4F66-9535-2F5A24B1A039}" dt="2022-02-17T15:09:49.693" v="3634" actId="114"/>
          <ac:spMkLst>
            <pc:docMk/>
            <pc:sldMk cId="3815994619" sldId="320"/>
            <ac:spMk id="15" creationId="{FDB37044-4274-484F-83F9-564F21AA9780}"/>
          </ac:spMkLst>
        </pc:spChg>
        <pc:spChg chg="mod">
          <ac:chgData name="Joanne Brocklehurst" userId="152d2001-f7ff-42e9-8f72-0df94a88518b" providerId="ADAL" clId="{A19F5771-7402-4F66-9535-2F5A24B1A039}" dt="2022-02-17T15:09:53.134" v="3636" actId="114"/>
          <ac:spMkLst>
            <pc:docMk/>
            <pc:sldMk cId="3815994619" sldId="320"/>
            <ac:spMk id="16" creationId="{8CA9589E-1D38-4522-AFB9-CF91DD9FF263}"/>
          </ac:spMkLst>
        </pc:spChg>
        <pc:spChg chg="mod">
          <ac:chgData name="Joanne Brocklehurst" userId="152d2001-f7ff-42e9-8f72-0df94a88518b" providerId="ADAL" clId="{A19F5771-7402-4F66-9535-2F5A24B1A039}" dt="2022-01-04T13:15:58.358" v="1186" actId="20577"/>
          <ac:spMkLst>
            <pc:docMk/>
            <pc:sldMk cId="3815994619" sldId="320"/>
            <ac:spMk id="19" creationId="{394F04DD-C82F-4EC4-BD15-F11EE92F7E87}"/>
          </ac:spMkLst>
        </pc:spChg>
        <pc:spChg chg="mod">
          <ac:chgData name="Joanne Brocklehurst" userId="152d2001-f7ff-42e9-8f72-0df94a88518b" providerId="ADAL" clId="{A19F5771-7402-4F66-9535-2F5A24B1A039}" dt="2022-01-04T13:16:01.907" v="1189" actId="20577"/>
          <ac:spMkLst>
            <pc:docMk/>
            <pc:sldMk cId="3815994619" sldId="320"/>
            <ac:spMk id="20" creationId="{DC8C1455-DC18-43D3-9FA0-7BB9FDDD2731}"/>
          </ac:spMkLst>
        </pc:spChg>
        <pc:spChg chg="mod">
          <ac:chgData name="Joanne Brocklehurst" userId="152d2001-f7ff-42e9-8f72-0df94a88518b" providerId="ADAL" clId="{A19F5771-7402-4F66-9535-2F5A24B1A039}" dt="2022-01-04T13:15:17.861" v="1156" actId="113"/>
          <ac:spMkLst>
            <pc:docMk/>
            <pc:sldMk cId="3815994619" sldId="320"/>
            <ac:spMk id="22" creationId="{D344B2F3-D856-4E90-8D1C-32DED7887054}"/>
          </ac:spMkLst>
        </pc:spChg>
      </pc:sldChg>
      <pc:sldChg chg="modSp add mod">
        <pc:chgData name="Joanne Brocklehurst" userId="152d2001-f7ff-42e9-8f72-0df94a88518b" providerId="ADAL" clId="{A19F5771-7402-4F66-9535-2F5A24B1A039}" dt="2022-02-17T15:10:16.521" v="3652" actId="20577"/>
        <pc:sldMkLst>
          <pc:docMk/>
          <pc:sldMk cId="1652028394" sldId="321"/>
        </pc:sldMkLst>
        <pc:spChg chg="mod">
          <ac:chgData name="Joanne Brocklehurst" userId="152d2001-f7ff-42e9-8f72-0df94a88518b" providerId="ADAL" clId="{A19F5771-7402-4F66-9535-2F5A24B1A039}" dt="2022-02-17T15:10:16.521" v="3652" actId="20577"/>
          <ac:spMkLst>
            <pc:docMk/>
            <pc:sldMk cId="1652028394" sldId="321"/>
            <ac:spMk id="7" creationId="{80DE48FF-7871-4CC4-9B74-EB4C8BDDAF0C}"/>
          </ac:spMkLst>
        </pc:spChg>
        <pc:spChg chg="mod">
          <ac:chgData name="Joanne Brocklehurst" userId="152d2001-f7ff-42e9-8f72-0df94a88518b" providerId="ADAL" clId="{A19F5771-7402-4F66-9535-2F5A24B1A039}" dt="2022-02-17T15:09:56.342" v="3637" actId="113"/>
          <ac:spMkLst>
            <pc:docMk/>
            <pc:sldMk cId="1652028394" sldId="321"/>
            <ac:spMk id="13" creationId="{03D9F72D-85B5-43AB-8FF2-5AF70A597B26}"/>
          </ac:spMkLst>
        </pc:spChg>
        <pc:spChg chg="mod">
          <ac:chgData name="Joanne Brocklehurst" userId="152d2001-f7ff-42e9-8f72-0df94a88518b" providerId="ADAL" clId="{A19F5771-7402-4F66-9535-2F5A24B1A039}" dt="2022-02-17T15:09:58.748" v="3638" actId="113"/>
          <ac:spMkLst>
            <pc:docMk/>
            <pc:sldMk cId="1652028394" sldId="321"/>
            <ac:spMk id="14" creationId="{A394E414-CC0C-4BB3-AB94-0F6082F31EF7}"/>
          </ac:spMkLst>
        </pc:spChg>
        <pc:spChg chg="mod">
          <ac:chgData name="Joanne Brocklehurst" userId="152d2001-f7ff-42e9-8f72-0df94a88518b" providerId="ADAL" clId="{A19F5771-7402-4F66-9535-2F5A24B1A039}" dt="2022-02-17T15:10:01.954" v="3639" actId="113"/>
          <ac:spMkLst>
            <pc:docMk/>
            <pc:sldMk cId="1652028394" sldId="321"/>
            <ac:spMk id="15" creationId="{FDB37044-4274-484F-83F9-564F21AA9780}"/>
          </ac:spMkLst>
        </pc:spChg>
        <pc:spChg chg="mod">
          <ac:chgData name="Joanne Brocklehurst" userId="152d2001-f7ff-42e9-8f72-0df94a88518b" providerId="ADAL" clId="{A19F5771-7402-4F66-9535-2F5A24B1A039}" dt="2022-02-17T15:10:04.598" v="3640" actId="113"/>
          <ac:spMkLst>
            <pc:docMk/>
            <pc:sldMk cId="1652028394" sldId="321"/>
            <ac:spMk id="16" creationId="{8CA9589E-1D38-4522-AFB9-CF91DD9FF263}"/>
          </ac:spMkLst>
        </pc:spChg>
        <pc:spChg chg="mod">
          <ac:chgData name="Joanne Brocklehurst" userId="152d2001-f7ff-42e9-8f72-0df94a88518b" providerId="ADAL" clId="{A19F5771-7402-4F66-9535-2F5A24B1A039}" dt="2022-01-04T13:17:24.396" v="1245" actId="20577"/>
          <ac:spMkLst>
            <pc:docMk/>
            <pc:sldMk cId="1652028394" sldId="321"/>
            <ac:spMk id="19" creationId="{D0BA4862-AE66-417F-B8C4-7350F9F0846C}"/>
          </ac:spMkLst>
        </pc:spChg>
        <pc:spChg chg="mod">
          <ac:chgData name="Joanne Brocklehurst" userId="152d2001-f7ff-42e9-8f72-0df94a88518b" providerId="ADAL" clId="{A19F5771-7402-4F66-9535-2F5A24B1A039}" dt="2022-02-17T15:10:12.229" v="3650" actId="113"/>
          <ac:spMkLst>
            <pc:docMk/>
            <pc:sldMk cId="1652028394" sldId="321"/>
            <ac:spMk id="22" creationId="{D344B2F3-D856-4E90-8D1C-32DED7887054}"/>
          </ac:spMkLst>
        </pc:spChg>
        <pc:spChg chg="mod">
          <ac:chgData name="Joanne Brocklehurst" userId="152d2001-f7ff-42e9-8f72-0df94a88518b" providerId="ADAL" clId="{A19F5771-7402-4F66-9535-2F5A24B1A039}" dt="2022-01-04T13:18:32.944" v="1314" actId="20577"/>
          <ac:spMkLst>
            <pc:docMk/>
            <pc:sldMk cId="1652028394" sldId="321"/>
            <ac:spMk id="25" creationId="{9FF223B4-B016-45CC-B8DC-5D91E93B15E7}"/>
          </ac:spMkLst>
        </pc:spChg>
        <pc:spChg chg="mod">
          <ac:chgData name="Joanne Brocklehurst" userId="152d2001-f7ff-42e9-8f72-0df94a88518b" providerId="ADAL" clId="{A19F5771-7402-4F66-9535-2F5A24B1A039}" dt="2022-01-04T13:18:57.939" v="1354" actId="20577"/>
          <ac:spMkLst>
            <pc:docMk/>
            <pc:sldMk cId="1652028394" sldId="321"/>
            <ac:spMk id="26" creationId="{9BDFEF0D-2F4E-4C69-B317-546621905809}"/>
          </ac:spMkLst>
        </pc:spChg>
        <pc:spChg chg="mod">
          <ac:chgData name="Joanne Brocklehurst" userId="152d2001-f7ff-42e9-8f72-0df94a88518b" providerId="ADAL" clId="{A19F5771-7402-4F66-9535-2F5A24B1A039}" dt="2022-01-04T13:19:41.603" v="1375" actId="3626"/>
          <ac:spMkLst>
            <pc:docMk/>
            <pc:sldMk cId="1652028394" sldId="321"/>
            <ac:spMk id="27" creationId="{D696B5CE-5349-439C-B642-623827FB335C}"/>
          </ac:spMkLst>
        </pc:spChg>
      </pc:sldChg>
      <pc:sldChg chg="modSp add mod ord">
        <pc:chgData name="Joanne Brocklehurst" userId="152d2001-f7ff-42e9-8f72-0df94a88518b" providerId="ADAL" clId="{A19F5771-7402-4F66-9535-2F5A24B1A039}" dt="2022-02-22T14:39:09.835" v="3978" actId="403"/>
        <pc:sldMkLst>
          <pc:docMk/>
          <pc:sldMk cId="4246990190" sldId="336"/>
        </pc:sldMkLst>
        <pc:spChg chg="mod">
          <ac:chgData name="Joanne Brocklehurst" userId="152d2001-f7ff-42e9-8f72-0df94a88518b" providerId="ADAL" clId="{A19F5771-7402-4F66-9535-2F5A24B1A039}" dt="2022-02-17T15:10:35.610" v="3656" actId="20577"/>
          <ac:spMkLst>
            <pc:docMk/>
            <pc:sldMk cId="4246990190" sldId="336"/>
            <ac:spMk id="7" creationId="{80DE48FF-7871-4CC4-9B74-EB4C8BDDAF0C}"/>
          </ac:spMkLst>
        </pc:spChg>
        <pc:spChg chg="mod">
          <ac:chgData name="Joanne Brocklehurst" userId="152d2001-f7ff-42e9-8f72-0df94a88518b" providerId="ADAL" clId="{A19F5771-7402-4F66-9535-2F5A24B1A039}" dt="2022-02-22T14:39:09.835" v="3978" actId="403"/>
          <ac:spMkLst>
            <pc:docMk/>
            <pc:sldMk cId="4246990190" sldId="336"/>
            <ac:spMk id="13" creationId="{9AFBD314-39CB-44AD-A606-7867A0B18C00}"/>
          </ac:spMkLst>
        </pc:spChg>
        <pc:spChg chg="mod">
          <ac:chgData name="Joanne Brocklehurst" userId="152d2001-f7ff-42e9-8f72-0df94a88518b" providerId="ADAL" clId="{A19F5771-7402-4F66-9535-2F5A24B1A039}" dt="2022-01-04T13:51:35.655" v="2062"/>
          <ac:spMkLst>
            <pc:docMk/>
            <pc:sldMk cId="4246990190" sldId="336"/>
            <ac:spMk id="14" creationId="{26696FF4-4991-4CBA-AA08-93A2640E716A}"/>
          </ac:spMkLst>
        </pc:spChg>
      </pc:sldChg>
      <pc:sldChg chg="modSp mod">
        <pc:chgData name="Joanne Brocklehurst" userId="152d2001-f7ff-42e9-8f72-0df94a88518b" providerId="ADAL" clId="{A19F5771-7402-4F66-9535-2F5A24B1A039}" dt="2022-02-17T15:12:25.132" v="3910" actId="20577"/>
        <pc:sldMkLst>
          <pc:docMk/>
          <pc:sldMk cId="1413878758" sldId="338"/>
        </pc:sldMkLst>
        <pc:spChg chg="mod">
          <ac:chgData name="Joanne Brocklehurst" userId="152d2001-f7ff-42e9-8f72-0df94a88518b" providerId="ADAL" clId="{A19F5771-7402-4F66-9535-2F5A24B1A039}" dt="2022-02-17T15:12:25.132" v="3910" actId="20577"/>
          <ac:spMkLst>
            <pc:docMk/>
            <pc:sldMk cId="1413878758" sldId="338"/>
            <ac:spMk id="7" creationId="{80DE48FF-7871-4CC4-9B74-EB4C8BDDAF0C}"/>
          </ac:spMkLst>
        </pc:spChg>
        <pc:spChg chg="mod">
          <ac:chgData name="Joanne Brocklehurst" userId="152d2001-f7ff-42e9-8f72-0df94a88518b" providerId="ADAL" clId="{A19F5771-7402-4F66-9535-2F5A24B1A039}" dt="2022-02-14T13:49:17.451" v="3407" actId="122"/>
          <ac:spMkLst>
            <pc:docMk/>
            <pc:sldMk cId="1413878758" sldId="338"/>
            <ac:spMk id="11" creationId="{206A63F7-7F7D-4C11-8A98-3E1247101BCA}"/>
          </ac:spMkLst>
        </pc:spChg>
        <pc:spChg chg="mod">
          <ac:chgData name="Joanne Brocklehurst" userId="152d2001-f7ff-42e9-8f72-0df94a88518b" providerId="ADAL" clId="{A19F5771-7402-4F66-9535-2F5A24B1A039}" dt="2022-02-17T15:12:19.350" v="3908" actId="113"/>
          <ac:spMkLst>
            <pc:docMk/>
            <pc:sldMk cId="1413878758" sldId="338"/>
            <ac:spMk id="24" creationId="{D344B2F3-D856-4E90-8D1C-32DED7887054}"/>
          </ac:spMkLst>
        </pc:spChg>
      </pc:sldChg>
      <pc:sldChg chg="modSp add del mod">
        <pc:chgData name="Joanne Brocklehurst" userId="152d2001-f7ff-42e9-8f72-0df94a88518b" providerId="ADAL" clId="{A19F5771-7402-4F66-9535-2F5A24B1A039}" dt="2022-02-14T13:52:02.368" v="3414" actId="47"/>
        <pc:sldMkLst>
          <pc:docMk/>
          <pc:sldMk cId="3418905954" sldId="355"/>
        </pc:sldMkLst>
        <pc:spChg chg="mod">
          <ac:chgData name="Joanne Brocklehurst" userId="152d2001-f7ff-42e9-8f72-0df94a88518b" providerId="ADAL" clId="{A19F5771-7402-4F66-9535-2F5A24B1A039}" dt="2022-01-04T13:46:06.965" v="1712" actId="20577"/>
          <ac:spMkLst>
            <pc:docMk/>
            <pc:sldMk cId="3418905954" sldId="355"/>
            <ac:spMk id="11" creationId="{761776A8-07B4-4457-A914-5762635E2A6B}"/>
          </ac:spMkLst>
        </pc:spChg>
        <pc:spChg chg="mod">
          <ac:chgData name="Joanne Brocklehurst" userId="152d2001-f7ff-42e9-8f72-0df94a88518b" providerId="ADAL" clId="{A19F5771-7402-4F66-9535-2F5A24B1A039}" dt="2022-01-04T13:46:01.880" v="1695" actId="20577"/>
          <ac:spMkLst>
            <pc:docMk/>
            <pc:sldMk cId="3418905954" sldId="355"/>
            <ac:spMk id="12" creationId="{8580DE96-01C0-4F55-A70C-A944C0610347}"/>
          </ac:spMkLst>
        </pc:spChg>
        <pc:spChg chg="mod">
          <ac:chgData name="Joanne Brocklehurst" userId="152d2001-f7ff-42e9-8f72-0df94a88518b" providerId="ADAL" clId="{A19F5771-7402-4F66-9535-2F5A24B1A039}" dt="2022-01-04T13:46:12.542" v="1732" actId="20577"/>
          <ac:spMkLst>
            <pc:docMk/>
            <pc:sldMk cId="3418905954" sldId="355"/>
            <ac:spMk id="14" creationId="{5EE8BC17-97A3-4ED4-A18D-1C4F96B220C2}"/>
          </ac:spMkLst>
        </pc:spChg>
      </pc:sldChg>
      <pc:sldChg chg="add del">
        <pc:chgData name="Joanne Brocklehurst" userId="152d2001-f7ff-42e9-8f72-0df94a88518b" providerId="ADAL" clId="{A19F5771-7402-4F66-9535-2F5A24B1A039}" dt="2022-02-14T13:52:02.973" v="3415" actId="47"/>
        <pc:sldMkLst>
          <pc:docMk/>
          <pc:sldMk cId="2699947178" sldId="394"/>
        </pc:sldMkLst>
      </pc:sldChg>
      <pc:sldChg chg="add del">
        <pc:chgData name="Joanne Brocklehurst" userId="152d2001-f7ff-42e9-8f72-0df94a88518b" providerId="ADAL" clId="{A19F5771-7402-4F66-9535-2F5A24B1A039}" dt="2022-02-14T13:49:50.505" v="3410"/>
        <pc:sldMkLst>
          <pc:docMk/>
          <pc:sldMk cId="4024284223" sldId="395"/>
        </pc:sldMkLst>
      </pc:sldChg>
      <pc:sldChg chg="modSp add mod">
        <pc:chgData name="Joanne Brocklehurst" userId="152d2001-f7ff-42e9-8f72-0df94a88518b" providerId="ADAL" clId="{A19F5771-7402-4F66-9535-2F5A24B1A039}" dt="2022-02-17T15:12:32.682" v="3921" actId="20577"/>
        <pc:sldMkLst>
          <pc:docMk/>
          <pc:sldMk cId="2156488501" sldId="397"/>
        </pc:sldMkLst>
        <pc:spChg chg="mod">
          <ac:chgData name="Joanne Brocklehurst" userId="152d2001-f7ff-42e9-8f72-0df94a88518b" providerId="ADAL" clId="{A19F5771-7402-4F66-9535-2F5A24B1A039}" dt="2022-02-17T15:12:32.682" v="3921" actId="20577"/>
          <ac:spMkLst>
            <pc:docMk/>
            <pc:sldMk cId="2156488501" sldId="397"/>
            <ac:spMk id="6" creationId="{5FB8E59A-7B57-4B99-8CC4-21BC88A6182A}"/>
          </ac:spMkLst>
        </pc:spChg>
        <pc:spChg chg="mod">
          <ac:chgData name="Joanne Brocklehurst" userId="152d2001-f7ff-42e9-8f72-0df94a88518b" providerId="ADAL" clId="{A19F5771-7402-4F66-9535-2F5A24B1A039}" dt="2022-02-14T13:51:57.717" v="3413"/>
          <ac:spMkLst>
            <pc:docMk/>
            <pc:sldMk cId="2156488501" sldId="397"/>
            <ac:spMk id="12" creationId="{0DB36301-79E4-4749-A6FA-BA439D2F3875}"/>
          </ac:spMkLst>
        </pc:spChg>
        <pc:spChg chg="mod">
          <ac:chgData name="Joanne Brocklehurst" userId="152d2001-f7ff-42e9-8f72-0df94a88518b" providerId="ADAL" clId="{A19F5771-7402-4F66-9535-2F5A24B1A039}" dt="2022-02-14T13:51:49.945" v="3412"/>
          <ac:spMkLst>
            <pc:docMk/>
            <pc:sldMk cId="2156488501" sldId="397"/>
            <ac:spMk id="13" creationId="{56F9AD74-6156-4612-AF53-8D905D0FAC44}"/>
          </ac:spMkLst>
        </pc:spChg>
      </pc:sldChg>
      <pc:sldChg chg="modSp add mod">
        <pc:chgData name="Joanne Brocklehurst" userId="152d2001-f7ff-42e9-8f72-0df94a88518b" providerId="ADAL" clId="{A19F5771-7402-4F66-9535-2F5A24B1A039}" dt="2022-02-25T12:16:09.074" v="3993" actId="20577"/>
        <pc:sldMkLst>
          <pc:docMk/>
          <pc:sldMk cId="3898227614" sldId="398"/>
        </pc:sldMkLst>
        <pc:spChg chg="mod">
          <ac:chgData name="Joanne Brocklehurst" userId="152d2001-f7ff-42e9-8f72-0df94a88518b" providerId="ADAL" clId="{A19F5771-7402-4F66-9535-2F5A24B1A039}" dt="2022-02-17T15:10:57.774" v="3668" actId="20577"/>
          <ac:spMkLst>
            <pc:docMk/>
            <pc:sldMk cId="3898227614" sldId="398"/>
            <ac:spMk id="6" creationId="{5FB8E59A-7B57-4B99-8CC4-21BC88A6182A}"/>
          </ac:spMkLst>
        </pc:spChg>
        <pc:spChg chg="mod">
          <ac:chgData name="Joanne Brocklehurst" userId="152d2001-f7ff-42e9-8f72-0df94a88518b" providerId="ADAL" clId="{A19F5771-7402-4F66-9535-2F5A24B1A039}" dt="2022-02-25T12:16:09.074" v="3993" actId="20577"/>
          <ac:spMkLst>
            <pc:docMk/>
            <pc:sldMk cId="3898227614" sldId="398"/>
            <ac:spMk id="13" creationId="{9AFBD314-39CB-44AD-A606-7867A0B18C00}"/>
          </ac:spMkLst>
        </pc:spChg>
        <pc:spChg chg="mod">
          <ac:chgData name="Joanne Brocklehurst" userId="152d2001-f7ff-42e9-8f72-0df94a88518b" providerId="ADAL" clId="{A19F5771-7402-4F66-9535-2F5A24B1A039}" dt="2022-02-17T15:11:05.576" v="3697" actId="20577"/>
          <ac:spMkLst>
            <pc:docMk/>
            <pc:sldMk cId="3898227614" sldId="398"/>
            <ac:spMk id="14" creationId="{26696FF4-4991-4CBA-AA08-93A2640E716A}"/>
          </ac:spMkLst>
        </pc:spChg>
      </pc:sldChg>
      <pc:sldChg chg="add del">
        <pc:chgData name="Joanne Brocklehurst" userId="152d2001-f7ff-42e9-8f72-0df94a88518b" providerId="ADAL" clId="{A19F5771-7402-4F66-9535-2F5A24B1A039}" dt="2022-02-24T11:30:57.113" v="3991" actId="47"/>
        <pc:sldMkLst>
          <pc:docMk/>
          <pc:sldMk cId="1492718665" sldId="39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25F83-B9AD-4C43-BF18-AE174059A4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EA60DA5-7997-485E-876B-6B09A29CFF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7574419-6311-461F-AB3B-0680197C1ED3}"/>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5" name="Footer Placeholder 4">
            <a:extLst>
              <a:ext uri="{FF2B5EF4-FFF2-40B4-BE49-F238E27FC236}">
                <a16:creationId xmlns:a16="http://schemas.microsoft.com/office/drawing/2014/main" id="{EF8C9F7C-026C-43C9-8AFF-582B9C4899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1831F2-E9BF-4D94-AF1E-BD0B453C71AB}"/>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3016686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0D71C-E665-4284-BA23-18337A8967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C17F65-BEF0-4E2B-AF6D-B46F59C888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6AA5CA-5929-492E-AEFE-A7D0D64EB858}"/>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5" name="Footer Placeholder 4">
            <a:extLst>
              <a:ext uri="{FF2B5EF4-FFF2-40B4-BE49-F238E27FC236}">
                <a16:creationId xmlns:a16="http://schemas.microsoft.com/office/drawing/2014/main" id="{6EC9190E-3633-4584-BB5F-859528EEFD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87E0BE-1437-4F80-87AB-BFD6E95B9E05}"/>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3502354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95880-2E2F-47B1-BEBD-157F3692F73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1E0C3FF-350F-4C8D-946D-FDF9608E41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196999-5EB3-4E32-8C71-625C33ED5C92}"/>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5" name="Footer Placeholder 4">
            <a:extLst>
              <a:ext uri="{FF2B5EF4-FFF2-40B4-BE49-F238E27FC236}">
                <a16:creationId xmlns:a16="http://schemas.microsoft.com/office/drawing/2014/main" id="{DF3F3807-BBC0-4B93-BBA2-E20162BF22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4B8365-BAE1-42FC-91A9-B63DE9F4BBEA}"/>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3951232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9F356-21A1-488D-AD48-0BC8B1D863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5C7962B-5311-4BF0-93CD-A37979A5C91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CB1416A-D4A8-4A78-A19C-81AC9DE7283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1E7A0A3-976E-480B-B89F-406020B58F98}"/>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6" name="Footer Placeholder 5">
            <a:extLst>
              <a:ext uri="{FF2B5EF4-FFF2-40B4-BE49-F238E27FC236}">
                <a16:creationId xmlns:a16="http://schemas.microsoft.com/office/drawing/2014/main" id="{AC419F47-B13E-4982-99FE-5ABBAD8A89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48FCA3-2715-4B10-A112-465125ADE2A8}"/>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4082928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AB1F1-5E20-4D31-A361-D655C6763F4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551DCBA-C3A7-4845-BA39-B44597F223B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80EECF-EBF3-49E6-9F29-012B7DEC98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0050314-C15A-495F-BBA7-F0D423CDB5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F1F9A84-94D7-43EF-BF05-A056AE80D1A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B97C36D-D8FF-4AED-B446-995BE0F9D3C1}"/>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8" name="Footer Placeholder 7">
            <a:extLst>
              <a:ext uri="{FF2B5EF4-FFF2-40B4-BE49-F238E27FC236}">
                <a16:creationId xmlns:a16="http://schemas.microsoft.com/office/drawing/2014/main" id="{AB948063-72E8-43B6-8F5B-499FB4C8C4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F9AA6E6-B8F9-4471-B095-3CF5FC7DD78A}"/>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2080076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C34AD-B718-43AA-8736-6BFC29A6D03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9174373-22E0-4D19-BA1A-C83BAD7AE38A}"/>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4" name="Footer Placeholder 3">
            <a:extLst>
              <a:ext uri="{FF2B5EF4-FFF2-40B4-BE49-F238E27FC236}">
                <a16:creationId xmlns:a16="http://schemas.microsoft.com/office/drawing/2014/main" id="{1F3245FF-433A-4E20-9C0E-62A3BD125E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B7C2BC2-1753-4B70-8405-AC90F352E510}"/>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1940231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D05B2B1-FCCF-4FD1-87F1-FE9679A7A8DF}"/>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3" name="Footer Placeholder 2">
            <a:extLst>
              <a:ext uri="{FF2B5EF4-FFF2-40B4-BE49-F238E27FC236}">
                <a16:creationId xmlns:a16="http://schemas.microsoft.com/office/drawing/2014/main" id="{DFAEE389-7F46-4A62-82FF-A908DBB57FD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0ADFAC6-6C9F-48E0-B6EB-2158D710DA6B}"/>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1125666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100CD-754B-4844-BE61-3740FFB22E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5DE738-1D4F-4C7D-9B8B-D737EC3EAF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458E34D-E1F0-41D6-AE06-DAA6C89D8C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6ECBA9-213E-41BF-8157-231FAEF486EC}"/>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6" name="Footer Placeholder 5">
            <a:extLst>
              <a:ext uri="{FF2B5EF4-FFF2-40B4-BE49-F238E27FC236}">
                <a16:creationId xmlns:a16="http://schemas.microsoft.com/office/drawing/2014/main" id="{87067145-8FF3-498F-9C6A-072570585A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E2766C-83B5-4514-9C58-99247972C747}"/>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2135494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4EA44-15B7-4EDA-AC56-18C9F89A5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8D26243-C140-4F8C-9B13-9C03C4FBEE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CC1453-92E9-43B7-91B6-71B4CFD1FC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22E8E5-B701-4388-812C-76123DB409FB}"/>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6" name="Footer Placeholder 5">
            <a:extLst>
              <a:ext uri="{FF2B5EF4-FFF2-40B4-BE49-F238E27FC236}">
                <a16:creationId xmlns:a16="http://schemas.microsoft.com/office/drawing/2014/main" id="{7AB20030-9F83-4A63-AAA5-F9CFDBF532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ED8398-0D53-4169-9C32-E8270F7E651C}"/>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79482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D9B69-506B-44B8-8E07-9116A6028A3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4667AB-5CD8-4283-A9D1-DC9507F19A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9CC964-DE6D-4716-AE13-3F40C7D2207E}"/>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5" name="Footer Placeholder 4">
            <a:extLst>
              <a:ext uri="{FF2B5EF4-FFF2-40B4-BE49-F238E27FC236}">
                <a16:creationId xmlns:a16="http://schemas.microsoft.com/office/drawing/2014/main" id="{832ED998-3043-476E-8CA7-5521976A2C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0337DD-22A7-40D4-A2B0-896051058559}"/>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2319219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29B028C-B628-486E-A3D5-A0CE27AE41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D2EE44-1DA3-428C-AAB6-86AB2689953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3ADA49-C640-4305-9269-4DB3D6A0E337}"/>
              </a:ext>
            </a:extLst>
          </p:cNvPr>
          <p:cNvSpPr>
            <a:spLocks noGrp="1"/>
          </p:cNvSpPr>
          <p:nvPr>
            <p:ph type="dt" sz="half" idx="10"/>
          </p:nvPr>
        </p:nvSpPr>
        <p:spPr/>
        <p:txBody>
          <a:bodyPr/>
          <a:lstStyle/>
          <a:p>
            <a:fld id="{686CA927-C04D-464A-B5EB-E94F6F8B2E9D}" type="datetimeFigureOut">
              <a:rPr lang="en-GB" smtClean="0"/>
              <a:t>09/06/2022</a:t>
            </a:fld>
            <a:endParaRPr lang="en-GB"/>
          </a:p>
        </p:txBody>
      </p:sp>
      <p:sp>
        <p:nvSpPr>
          <p:cNvPr id="5" name="Footer Placeholder 4">
            <a:extLst>
              <a:ext uri="{FF2B5EF4-FFF2-40B4-BE49-F238E27FC236}">
                <a16:creationId xmlns:a16="http://schemas.microsoft.com/office/drawing/2014/main" id="{3202FC8C-31BC-44C8-857C-2062744EF9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752414-B218-43F9-A899-DAF47C6A8FA7}"/>
              </a:ext>
            </a:extLst>
          </p:cNvPr>
          <p:cNvSpPr>
            <a:spLocks noGrp="1"/>
          </p:cNvSpPr>
          <p:nvPr>
            <p:ph type="sldNum" sz="quarter" idx="12"/>
          </p:nvPr>
        </p:nvSpPr>
        <p:spPr/>
        <p:txBody>
          <a:bodyPr/>
          <a:lstStyle/>
          <a:p>
            <a:fld id="{A965210F-0EF1-4F9F-B51D-D294AF86CBC5}" type="slidenum">
              <a:rPr lang="en-GB" smtClean="0"/>
              <a:t>‹#›</a:t>
            </a:fld>
            <a:endParaRPr lang="en-GB"/>
          </a:p>
        </p:txBody>
      </p:sp>
    </p:spTree>
    <p:extLst>
      <p:ext uri="{BB962C8B-B14F-4D97-AF65-F5344CB8AC3E}">
        <p14:creationId xmlns:p14="http://schemas.microsoft.com/office/powerpoint/2010/main" val="2524720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5BE52F6-0B5C-4C9A-8D29-91EBBEED35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37C3C9-8C60-4953-93C6-51B79D4052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45B32C-03A6-4E44-BFDD-436A5BD0D5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6CA927-C04D-464A-B5EB-E94F6F8B2E9D}" type="datetimeFigureOut">
              <a:rPr lang="en-GB" smtClean="0"/>
              <a:t>09/06/2022</a:t>
            </a:fld>
            <a:endParaRPr lang="en-GB"/>
          </a:p>
        </p:txBody>
      </p:sp>
      <p:sp>
        <p:nvSpPr>
          <p:cNvPr id="5" name="Footer Placeholder 4">
            <a:extLst>
              <a:ext uri="{FF2B5EF4-FFF2-40B4-BE49-F238E27FC236}">
                <a16:creationId xmlns:a16="http://schemas.microsoft.com/office/drawing/2014/main" id="{5998B61E-DC64-4A54-AC39-A224A2E8648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286A812-701F-4D60-BCF5-9DA5BB2294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65210F-0EF1-4F9F-B51D-D294AF86CBC5}" type="slidenum">
              <a:rPr lang="en-GB" smtClean="0"/>
              <a:t>‹#›</a:t>
            </a:fld>
            <a:endParaRPr lang="en-GB"/>
          </a:p>
        </p:txBody>
      </p:sp>
    </p:spTree>
    <p:extLst>
      <p:ext uri="{BB962C8B-B14F-4D97-AF65-F5344CB8AC3E}">
        <p14:creationId xmlns:p14="http://schemas.microsoft.com/office/powerpoint/2010/main" val="16633917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C2932E9-5345-4114-B66B-DD78B9C30CBA}"/>
              </a:ext>
            </a:extLst>
          </p:cNvPr>
          <p:cNvPicPr>
            <a:picLocks noChangeAspect="1"/>
          </p:cNvPicPr>
          <p:nvPr/>
        </p:nvPicPr>
        <p:blipFill rotWithShape="1">
          <a:blip r:embed="rId2"/>
          <a:srcRect t="-1" b="38945"/>
          <a:stretch/>
        </p:blipFill>
        <p:spPr>
          <a:xfrm>
            <a:off x="6752324" y="2532311"/>
            <a:ext cx="4500000" cy="4026223"/>
          </a:xfrm>
          <a:prstGeom prst="rect">
            <a:avLst/>
          </a:prstGeom>
          <a:ln w="38100">
            <a:solidFill>
              <a:schemeClr val="tx1"/>
            </a:solidFill>
          </a:ln>
        </p:spPr>
      </p:pic>
      <p:sp>
        <p:nvSpPr>
          <p:cNvPr id="5" name="Rectangle 4">
            <a:extLst>
              <a:ext uri="{FF2B5EF4-FFF2-40B4-BE49-F238E27FC236}">
                <a16:creationId xmlns:a16="http://schemas.microsoft.com/office/drawing/2014/main" id="{F42A8559-181C-4E7E-BCC0-148EBFA93740}"/>
              </a:ext>
            </a:extLst>
          </p:cNvPr>
          <p:cNvSpPr/>
          <p:nvPr/>
        </p:nvSpPr>
        <p:spPr>
          <a:xfrm>
            <a:off x="-4130" y="77493"/>
            <a:ext cx="12192000" cy="140332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2456" y="1176320"/>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7" name="TextBox 4">
            <a:extLst>
              <a:ext uri="{FF2B5EF4-FFF2-40B4-BE49-F238E27FC236}">
                <a16:creationId xmlns:a16="http://schemas.microsoft.com/office/drawing/2014/main" id="{B54EBE31-22BE-420A-AEAD-3A55913DF39A}"/>
              </a:ext>
            </a:extLst>
          </p:cNvPr>
          <p:cNvSpPr txBox="1"/>
          <p:nvPr/>
        </p:nvSpPr>
        <p:spPr>
          <a:xfrm>
            <a:off x="-24446" y="160277"/>
            <a:ext cx="12191999" cy="169277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6000" b="1" dirty="0">
                <a:solidFill>
                  <a:schemeClr val="bg1"/>
                </a:solidFill>
                <a:latin typeface="Century Gothic" panose="020B0502020202020204" pitchFamily="34" charset="0"/>
              </a:rPr>
              <a:t>Whole Class Reading</a:t>
            </a:r>
          </a:p>
          <a:p>
            <a:pPr algn="ctr"/>
            <a:endParaRPr lang="en-GB" sz="100" b="1" dirty="0">
              <a:solidFill>
                <a:schemeClr val="bg1"/>
              </a:solidFill>
              <a:latin typeface="Century Gothic" panose="020B0502020202020204" pitchFamily="34" charset="0"/>
            </a:endParaRPr>
          </a:p>
          <a:p>
            <a:pPr algn="ctr"/>
            <a:endParaRPr lang="en-GB" sz="100" b="1" dirty="0">
              <a:solidFill>
                <a:schemeClr val="bg1"/>
              </a:solidFill>
              <a:latin typeface="Century Gothic" panose="020B0502020202020204" pitchFamily="34" charset="0"/>
            </a:endParaRPr>
          </a:p>
          <a:p>
            <a:pPr algn="ctr"/>
            <a:endParaRPr lang="en-GB" sz="100" b="1" dirty="0">
              <a:solidFill>
                <a:schemeClr val="bg1"/>
              </a:solidFill>
              <a:latin typeface="Century Gothic" panose="020B0502020202020204" pitchFamily="34" charset="0"/>
            </a:endParaRPr>
          </a:p>
          <a:p>
            <a:pPr algn="ctr"/>
            <a:endParaRPr lang="en-GB" sz="100" b="1" dirty="0">
              <a:solidFill>
                <a:schemeClr val="bg1"/>
              </a:solidFill>
              <a:latin typeface="Century Gothic" panose="020B0502020202020204" pitchFamily="34" charset="0"/>
            </a:endParaRPr>
          </a:p>
          <a:p>
            <a:pPr algn="ctr"/>
            <a:endParaRPr lang="en-GB" sz="100" b="1" dirty="0">
              <a:solidFill>
                <a:schemeClr val="bg1"/>
              </a:solidFill>
              <a:latin typeface="Century Gothic" panose="020B0502020202020204" pitchFamily="34" charset="0"/>
            </a:endParaRPr>
          </a:p>
          <a:p>
            <a:pPr algn="ctr"/>
            <a:endParaRPr lang="en-GB" sz="100" b="1" dirty="0">
              <a:solidFill>
                <a:schemeClr val="bg1"/>
              </a:solidFill>
              <a:latin typeface="Century Gothic" panose="020B0502020202020204" pitchFamily="34" charset="0"/>
            </a:endParaRPr>
          </a:p>
          <a:p>
            <a:pPr algn="ctr"/>
            <a:endParaRPr lang="en-GB" sz="100" b="1" dirty="0">
              <a:solidFill>
                <a:schemeClr val="bg1"/>
              </a:solidFill>
              <a:latin typeface="Century Gothic" panose="020B0502020202020204" pitchFamily="34" charset="0"/>
            </a:endParaRPr>
          </a:p>
          <a:p>
            <a:pPr algn="ctr"/>
            <a:endParaRPr lang="en-GB" sz="100" b="1" dirty="0">
              <a:solidFill>
                <a:schemeClr val="bg1"/>
              </a:solidFill>
              <a:latin typeface="Century Gothic" panose="020B0502020202020204" pitchFamily="34" charset="0"/>
            </a:endParaRPr>
          </a:p>
          <a:p>
            <a:pPr algn="ctr"/>
            <a:r>
              <a:rPr lang="en-GB" sz="3600" b="1">
                <a:latin typeface="Century Gothic" panose="020B0502020202020204" pitchFamily="34" charset="0"/>
              </a:rPr>
              <a:t>Year 6 – Marcus Rashford’s Letter</a:t>
            </a:r>
            <a:endParaRPr lang="en-GB" sz="5400" b="1">
              <a:solidFill>
                <a:schemeClr val="bg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sp>
        <p:nvSpPr>
          <p:cNvPr id="10"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pic>
        <p:nvPicPr>
          <p:cNvPr id="12" name="Picture 2" descr="https://www.deepeningunderstanding.co.uk/wp-content/uploads/2016/11/DU-logo.png"/>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1">
            <a:extLst>
              <a:ext uri="{FF2B5EF4-FFF2-40B4-BE49-F238E27FC236}">
                <a16:creationId xmlns:a16="http://schemas.microsoft.com/office/drawing/2014/main" id="{6695D2DF-7A71-478D-9B0B-E85A5CCD58E3}"/>
              </a:ext>
            </a:extLst>
          </p:cNvPr>
          <p:cNvSpPr/>
          <p:nvPr/>
        </p:nvSpPr>
        <p:spPr>
          <a:xfrm>
            <a:off x="675019" y="2532311"/>
            <a:ext cx="5115708" cy="3062028"/>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latin typeface="Century Gothic" panose="020B0502020202020204" pitchFamily="34" charset="0"/>
              </a:rPr>
              <a:t>For this session, you will need to have access to the DU text      </a:t>
            </a:r>
            <a:r>
              <a:rPr lang="en-GB" sz="2400" b="1">
                <a:solidFill>
                  <a:schemeClr val="tx1"/>
                </a:solidFill>
                <a:latin typeface="Century Gothic" panose="020B0502020202020204" pitchFamily="34" charset="0"/>
              </a:rPr>
              <a:t>‘Marcus Rashford’s Letter’</a:t>
            </a:r>
            <a:r>
              <a:rPr lang="en-GB" sz="2400">
                <a:solidFill>
                  <a:schemeClr val="tx1"/>
                </a:solidFill>
                <a:latin typeface="Century Gothic" panose="020B0502020202020204" pitchFamily="34" charset="0"/>
              </a:rPr>
              <a:t>. </a:t>
            </a:r>
          </a:p>
        </p:txBody>
      </p:sp>
    </p:spTree>
    <p:extLst>
      <p:ext uri="{BB962C8B-B14F-4D97-AF65-F5344CB8AC3E}">
        <p14:creationId xmlns:p14="http://schemas.microsoft.com/office/powerpoint/2010/main" val="9034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tx1"/>
                </a:solidFill>
                <a:latin typeface="Century Gothic" panose="020B0502020202020204" pitchFamily="34" charset="0"/>
              </a:rPr>
              <a:t>Retrieval</a:t>
            </a:r>
            <a:endParaRPr lang="en-GB" sz="3600" b="1">
              <a:solidFill>
                <a:schemeClr val="bg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20" name="Rectangle 19">
            <a:extLst>
              <a:ext uri="{FF2B5EF4-FFF2-40B4-BE49-F238E27FC236}">
                <a16:creationId xmlns:a16="http://schemas.microsoft.com/office/drawing/2014/main" id="{D344B2F3-D856-4E90-8D1C-32DED7887054}"/>
              </a:ext>
            </a:extLst>
          </p:cNvPr>
          <p:cNvSpPr/>
          <p:nvPr/>
        </p:nvSpPr>
        <p:spPr>
          <a:xfrm>
            <a:off x="0" y="1202177"/>
            <a:ext cx="12192000" cy="523220"/>
          </a:xfrm>
          <a:prstGeom prst="rect">
            <a:avLst/>
          </a:prstGeom>
        </p:spPr>
        <p:txBody>
          <a:bodyPr wrap="square">
            <a:spAutoFit/>
          </a:bodyPr>
          <a:lstStyle/>
          <a:p>
            <a:pPr algn="ctr"/>
            <a:r>
              <a:rPr lang="en-GB" sz="2800">
                <a:latin typeface="Century Gothic" panose="020B0502020202020204" pitchFamily="34" charset="0"/>
              </a:rPr>
              <a:t>Which is the correct answer? </a:t>
            </a:r>
          </a:p>
        </p:txBody>
      </p:sp>
      <p:sp>
        <p:nvSpPr>
          <p:cNvPr id="21" name="Rounded Rectangle 20"/>
          <p:cNvSpPr/>
          <p:nvPr/>
        </p:nvSpPr>
        <p:spPr>
          <a:xfrm>
            <a:off x="1459829" y="2306382"/>
            <a:ext cx="10382764"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latin typeface="Century Gothic" panose="020B0502020202020204" pitchFamily="34" charset="0"/>
              </a:rPr>
              <a:t>How many meals per week does the campaign distribute?</a:t>
            </a:r>
          </a:p>
        </p:txBody>
      </p:sp>
      <p:sp>
        <p:nvSpPr>
          <p:cNvPr id="22" name="Rounded Rectangle 21"/>
          <p:cNvSpPr/>
          <p:nvPr/>
        </p:nvSpPr>
        <p:spPr>
          <a:xfrm>
            <a:off x="1459830" y="3241164"/>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200,000</a:t>
            </a:r>
          </a:p>
        </p:txBody>
      </p:sp>
      <p:sp>
        <p:nvSpPr>
          <p:cNvPr id="23" name="Rounded Rectangle 22"/>
          <p:cNvSpPr/>
          <p:nvPr/>
        </p:nvSpPr>
        <p:spPr>
          <a:xfrm>
            <a:off x="1459830" y="4175946"/>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1.3 million</a:t>
            </a:r>
          </a:p>
        </p:txBody>
      </p:sp>
      <p:sp>
        <p:nvSpPr>
          <p:cNvPr id="24" name="Rounded Rectangle 23"/>
          <p:cNvSpPr/>
          <p:nvPr/>
        </p:nvSpPr>
        <p:spPr>
          <a:xfrm>
            <a:off x="1459830" y="5110729"/>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3 million</a:t>
            </a:r>
          </a:p>
        </p:txBody>
      </p:sp>
      <p:sp>
        <p:nvSpPr>
          <p:cNvPr id="26" name="Rounded Rectangle 25"/>
          <p:cNvSpPr/>
          <p:nvPr/>
        </p:nvSpPr>
        <p:spPr>
          <a:xfrm>
            <a:off x="349407" y="2303360"/>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Q1</a:t>
            </a:r>
          </a:p>
        </p:txBody>
      </p:sp>
      <p:sp>
        <p:nvSpPr>
          <p:cNvPr id="27" name="Rounded Rectangle 26"/>
          <p:cNvSpPr/>
          <p:nvPr/>
        </p:nvSpPr>
        <p:spPr>
          <a:xfrm>
            <a:off x="349407" y="3238142"/>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A1</a:t>
            </a:r>
          </a:p>
        </p:txBody>
      </p:sp>
      <p:sp>
        <p:nvSpPr>
          <p:cNvPr id="28" name="Rounded Rectangle 27"/>
          <p:cNvSpPr/>
          <p:nvPr/>
        </p:nvSpPr>
        <p:spPr>
          <a:xfrm>
            <a:off x="349407" y="4172924"/>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A2</a:t>
            </a:r>
          </a:p>
        </p:txBody>
      </p:sp>
      <p:sp>
        <p:nvSpPr>
          <p:cNvPr id="29" name="Rounded Rectangle 28"/>
          <p:cNvSpPr/>
          <p:nvPr/>
        </p:nvSpPr>
        <p:spPr>
          <a:xfrm>
            <a:off x="349407" y="5107707"/>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A3</a:t>
            </a:r>
          </a:p>
        </p:txBody>
      </p:sp>
    </p:spTree>
    <p:extLst>
      <p:ext uri="{BB962C8B-B14F-4D97-AF65-F5344CB8AC3E}">
        <p14:creationId xmlns:p14="http://schemas.microsoft.com/office/powerpoint/2010/main" val="1995106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tx1"/>
                </a:solidFill>
                <a:latin typeface="Century Gothic" panose="020B0502020202020204" pitchFamily="34" charset="0"/>
              </a:rPr>
              <a:t>Retrieval</a:t>
            </a:r>
            <a:endParaRPr lang="en-GB" sz="3600" b="1">
              <a:solidFill>
                <a:schemeClr val="bg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20" name="Rectangle 19">
            <a:extLst>
              <a:ext uri="{FF2B5EF4-FFF2-40B4-BE49-F238E27FC236}">
                <a16:creationId xmlns:a16="http://schemas.microsoft.com/office/drawing/2014/main" id="{D344B2F3-D856-4E90-8D1C-32DED7887054}"/>
              </a:ext>
            </a:extLst>
          </p:cNvPr>
          <p:cNvSpPr/>
          <p:nvPr/>
        </p:nvSpPr>
        <p:spPr>
          <a:xfrm>
            <a:off x="0" y="1202177"/>
            <a:ext cx="12192000" cy="523220"/>
          </a:xfrm>
          <a:prstGeom prst="rect">
            <a:avLst/>
          </a:prstGeom>
        </p:spPr>
        <p:txBody>
          <a:bodyPr wrap="square">
            <a:spAutoFit/>
          </a:bodyPr>
          <a:lstStyle/>
          <a:p>
            <a:pPr algn="ctr"/>
            <a:r>
              <a:rPr lang="en-GB" sz="2800">
                <a:latin typeface="Century Gothic" panose="020B0502020202020204" pitchFamily="34" charset="0"/>
              </a:rPr>
              <a:t>Which is the correct answer? </a:t>
            </a:r>
          </a:p>
        </p:txBody>
      </p:sp>
      <p:sp>
        <p:nvSpPr>
          <p:cNvPr id="21" name="Rounded Rectangle 20"/>
          <p:cNvSpPr/>
          <p:nvPr/>
        </p:nvSpPr>
        <p:spPr>
          <a:xfrm>
            <a:off x="1459829" y="2306382"/>
            <a:ext cx="10382764"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latin typeface="Century Gothic" panose="020B0502020202020204" pitchFamily="34" charset="0"/>
              </a:rPr>
              <a:t>Who is sacrificing their own meals for the children?</a:t>
            </a:r>
          </a:p>
        </p:txBody>
      </p:sp>
      <p:sp>
        <p:nvSpPr>
          <p:cNvPr id="22" name="Rounded Rectangle 21"/>
          <p:cNvSpPr/>
          <p:nvPr/>
        </p:nvSpPr>
        <p:spPr>
          <a:xfrm>
            <a:off x="1459830" y="3241164"/>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teachers</a:t>
            </a:r>
          </a:p>
        </p:txBody>
      </p:sp>
      <p:sp>
        <p:nvSpPr>
          <p:cNvPr id="23" name="Rounded Rectangle 22"/>
          <p:cNvSpPr/>
          <p:nvPr/>
        </p:nvSpPr>
        <p:spPr>
          <a:xfrm>
            <a:off x="1459830" y="4175946"/>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headteachers</a:t>
            </a:r>
          </a:p>
        </p:txBody>
      </p:sp>
      <p:sp>
        <p:nvSpPr>
          <p:cNvPr id="24" name="Rounded Rectangle 23"/>
          <p:cNvSpPr/>
          <p:nvPr/>
        </p:nvSpPr>
        <p:spPr>
          <a:xfrm>
            <a:off x="1459830" y="5110729"/>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parents</a:t>
            </a:r>
          </a:p>
        </p:txBody>
      </p:sp>
      <p:sp>
        <p:nvSpPr>
          <p:cNvPr id="26" name="Rounded Rectangle 25"/>
          <p:cNvSpPr/>
          <p:nvPr/>
        </p:nvSpPr>
        <p:spPr>
          <a:xfrm>
            <a:off x="349407" y="2303360"/>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Q2</a:t>
            </a:r>
          </a:p>
        </p:txBody>
      </p:sp>
      <p:sp>
        <p:nvSpPr>
          <p:cNvPr id="27" name="Rounded Rectangle 26"/>
          <p:cNvSpPr/>
          <p:nvPr/>
        </p:nvSpPr>
        <p:spPr>
          <a:xfrm>
            <a:off x="349407" y="3238142"/>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A1</a:t>
            </a:r>
          </a:p>
        </p:txBody>
      </p:sp>
      <p:sp>
        <p:nvSpPr>
          <p:cNvPr id="28" name="Rounded Rectangle 27"/>
          <p:cNvSpPr/>
          <p:nvPr/>
        </p:nvSpPr>
        <p:spPr>
          <a:xfrm>
            <a:off x="349407" y="4172924"/>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A2</a:t>
            </a:r>
          </a:p>
        </p:txBody>
      </p:sp>
      <p:sp>
        <p:nvSpPr>
          <p:cNvPr id="29" name="Rounded Rectangle 28"/>
          <p:cNvSpPr/>
          <p:nvPr/>
        </p:nvSpPr>
        <p:spPr>
          <a:xfrm>
            <a:off x="349407" y="5107707"/>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A3</a:t>
            </a:r>
          </a:p>
        </p:txBody>
      </p:sp>
    </p:spTree>
    <p:extLst>
      <p:ext uri="{BB962C8B-B14F-4D97-AF65-F5344CB8AC3E}">
        <p14:creationId xmlns:p14="http://schemas.microsoft.com/office/powerpoint/2010/main" val="23529757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tx1"/>
                </a:solidFill>
                <a:latin typeface="Century Gothic" panose="020B0502020202020204" pitchFamily="34" charset="0"/>
              </a:rPr>
              <a:t>Retrieval </a:t>
            </a:r>
            <a:endParaRPr lang="en-GB" sz="3600" b="1">
              <a:solidFill>
                <a:schemeClr val="bg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20" name="Rectangle 19">
            <a:extLst>
              <a:ext uri="{FF2B5EF4-FFF2-40B4-BE49-F238E27FC236}">
                <a16:creationId xmlns:a16="http://schemas.microsoft.com/office/drawing/2014/main" id="{D344B2F3-D856-4E90-8D1C-32DED7887054}"/>
              </a:ext>
            </a:extLst>
          </p:cNvPr>
          <p:cNvSpPr/>
          <p:nvPr/>
        </p:nvSpPr>
        <p:spPr>
          <a:xfrm>
            <a:off x="0" y="1202177"/>
            <a:ext cx="12192000" cy="523220"/>
          </a:xfrm>
          <a:prstGeom prst="rect">
            <a:avLst/>
          </a:prstGeom>
        </p:spPr>
        <p:txBody>
          <a:bodyPr wrap="square">
            <a:spAutoFit/>
          </a:bodyPr>
          <a:lstStyle/>
          <a:p>
            <a:pPr algn="ctr"/>
            <a:r>
              <a:rPr lang="en-GB" sz="2800">
                <a:latin typeface="Century Gothic" panose="020B0502020202020204" pitchFamily="34" charset="0"/>
              </a:rPr>
              <a:t>Which is the correct answer? </a:t>
            </a:r>
          </a:p>
        </p:txBody>
      </p:sp>
      <p:sp>
        <p:nvSpPr>
          <p:cNvPr id="21" name="Rounded Rectangle 20"/>
          <p:cNvSpPr/>
          <p:nvPr/>
        </p:nvSpPr>
        <p:spPr>
          <a:xfrm>
            <a:off x="1459829" y="2306382"/>
            <a:ext cx="10382764"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latin typeface="Century Gothic" panose="020B0502020202020204" pitchFamily="34" charset="0"/>
              </a:rPr>
              <a:t>What limit per child per family does Universal Credit impose?</a:t>
            </a:r>
          </a:p>
        </p:txBody>
      </p:sp>
      <p:sp>
        <p:nvSpPr>
          <p:cNvPr id="22" name="Rounded Rectangle 21"/>
          <p:cNvSpPr/>
          <p:nvPr/>
        </p:nvSpPr>
        <p:spPr>
          <a:xfrm>
            <a:off x="1459830" y="3241164"/>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2</a:t>
            </a:r>
          </a:p>
        </p:txBody>
      </p:sp>
      <p:sp>
        <p:nvSpPr>
          <p:cNvPr id="23" name="Rounded Rectangle 22"/>
          <p:cNvSpPr/>
          <p:nvPr/>
        </p:nvSpPr>
        <p:spPr>
          <a:xfrm>
            <a:off x="1459830" y="4175946"/>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3</a:t>
            </a:r>
          </a:p>
        </p:txBody>
      </p:sp>
      <p:sp>
        <p:nvSpPr>
          <p:cNvPr id="24" name="Rounded Rectangle 23"/>
          <p:cNvSpPr/>
          <p:nvPr/>
        </p:nvSpPr>
        <p:spPr>
          <a:xfrm>
            <a:off x="1459830" y="5110729"/>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5</a:t>
            </a:r>
          </a:p>
        </p:txBody>
      </p:sp>
      <p:sp>
        <p:nvSpPr>
          <p:cNvPr id="26" name="Rounded Rectangle 25"/>
          <p:cNvSpPr/>
          <p:nvPr/>
        </p:nvSpPr>
        <p:spPr>
          <a:xfrm>
            <a:off x="349407" y="2303360"/>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Q3</a:t>
            </a:r>
          </a:p>
        </p:txBody>
      </p:sp>
      <p:sp>
        <p:nvSpPr>
          <p:cNvPr id="27" name="Rounded Rectangle 26"/>
          <p:cNvSpPr/>
          <p:nvPr/>
        </p:nvSpPr>
        <p:spPr>
          <a:xfrm>
            <a:off x="349407" y="3238142"/>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A1</a:t>
            </a:r>
          </a:p>
        </p:txBody>
      </p:sp>
      <p:sp>
        <p:nvSpPr>
          <p:cNvPr id="28" name="Rounded Rectangle 27"/>
          <p:cNvSpPr/>
          <p:nvPr/>
        </p:nvSpPr>
        <p:spPr>
          <a:xfrm>
            <a:off x="349407" y="4172924"/>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A2</a:t>
            </a:r>
          </a:p>
        </p:txBody>
      </p:sp>
      <p:sp>
        <p:nvSpPr>
          <p:cNvPr id="29" name="Rounded Rectangle 28"/>
          <p:cNvSpPr/>
          <p:nvPr/>
        </p:nvSpPr>
        <p:spPr>
          <a:xfrm>
            <a:off x="349407" y="5107707"/>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A3</a:t>
            </a:r>
          </a:p>
        </p:txBody>
      </p:sp>
    </p:spTree>
    <p:extLst>
      <p:ext uri="{BB962C8B-B14F-4D97-AF65-F5344CB8AC3E}">
        <p14:creationId xmlns:p14="http://schemas.microsoft.com/office/powerpoint/2010/main" val="2199384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bg1"/>
                </a:solidFill>
                <a:latin typeface="Century Gothic" panose="020B0502020202020204" pitchFamily="34" charset="0"/>
              </a:rPr>
              <a:t>Answers</a:t>
            </a:r>
            <a:r>
              <a:rPr lang="en-GB" sz="3600" b="1">
                <a:solidFill>
                  <a:schemeClr val="tx1"/>
                </a:solidFill>
                <a:latin typeface="Century Gothic" panose="020B0502020202020204" pitchFamily="34" charset="0"/>
              </a:rPr>
              <a:t> </a:t>
            </a:r>
            <a:endParaRPr lang="en-GB" sz="3600" b="1">
              <a:solidFill>
                <a:schemeClr val="bg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21" name="Rounded Rectangle 20"/>
          <p:cNvSpPr/>
          <p:nvPr/>
        </p:nvSpPr>
        <p:spPr>
          <a:xfrm>
            <a:off x="1459829" y="2306382"/>
            <a:ext cx="10382764"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3 million</a:t>
            </a:r>
          </a:p>
        </p:txBody>
      </p:sp>
      <p:sp>
        <p:nvSpPr>
          <p:cNvPr id="22" name="Rounded Rectangle 21"/>
          <p:cNvSpPr/>
          <p:nvPr/>
        </p:nvSpPr>
        <p:spPr>
          <a:xfrm>
            <a:off x="1459830" y="3241164"/>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parents</a:t>
            </a:r>
          </a:p>
        </p:txBody>
      </p:sp>
      <p:sp>
        <p:nvSpPr>
          <p:cNvPr id="23" name="Rounded Rectangle 22"/>
          <p:cNvSpPr/>
          <p:nvPr/>
        </p:nvSpPr>
        <p:spPr>
          <a:xfrm>
            <a:off x="1459830" y="4175946"/>
            <a:ext cx="10382763"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2</a:t>
            </a:r>
          </a:p>
        </p:txBody>
      </p:sp>
      <p:sp>
        <p:nvSpPr>
          <p:cNvPr id="26" name="Rounded Rectangle 25"/>
          <p:cNvSpPr/>
          <p:nvPr/>
        </p:nvSpPr>
        <p:spPr>
          <a:xfrm>
            <a:off x="349407" y="2303360"/>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Q1</a:t>
            </a:r>
          </a:p>
        </p:txBody>
      </p:sp>
      <p:sp>
        <p:nvSpPr>
          <p:cNvPr id="27" name="Rounded Rectangle 26"/>
          <p:cNvSpPr/>
          <p:nvPr/>
        </p:nvSpPr>
        <p:spPr>
          <a:xfrm>
            <a:off x="349407" y="3238142"/>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Q2</a:t>
            </a:r>
          </a:p>
        </p:txBody>
      </p:sp>
      <p:sp>
        <p:nvSpPr>
          <p:cNvPr id="28" name="Rounded Rectangle 27"/>
          <p:cNvSpPr/>
          <p:nvPr/>
        </p:nvSpPr>
        <p:spPr>
          <a:xfrm>
            <a:off x="349407" y="4172924"/>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Q3</a:t>
            </a:r>
          </a:p>
        </p:txBody>
      </p:sp>
      <p:sp>
        <p:nvSpPr>
          <p:cNvPr id="13" name="Rectangle 12">
            <a:extLst>
              <a:ext uri="{FF2B5EF4-FFF2-40B4-BE49-F238E27FC236}">
                <a16:creationId xmlns:a16="http://schemas.microsoft.com/office/drawing/2014/main" id="{D344B2F3-D856-4E90-8D1C-32DED7887054}"/>
              </a:ext>
            </a:extLst>
          </p:cNvPr>
          <p:cNvSpPr/>
          <p:nvPr/>
        </p:nvSpPr>
        <p:spPr>
          <a:xfrm>
            <a:off x="0" y="1202177"/>
            <a:ext cx="12192000" cy="523220"/>
          </a:xfrm>
          <a:prstGeom prst="rect">
            <a:avLst/>
          </a:prstGeom>
        </p:spPr>
        <p:txBody>
          <a:bodyPr wrap="square">
            <a:spAutoFit/>
          </a:bodyPr>
          <a:lstStyle/>
          <a:p>
            <a:pPr algn="ctr"/>
            <a:r>
              <a:rPr lang="en-GB" sz="2800">
                <a:latin typeface="Century Gothic" panose="020B0502020202020204" pitchFamily="34" charset="0"/>
              </a:rPr>
              <a:t>Which is the correct answer? </a:t>
            </a:r>
          </a:p>
        </p:txBody>
      </p:sp>
    </p:spTree>
    <p:extLst>
      <p:ext uri="{BB962C8B-B14F-4D97-AF65-F5344CB8AC3E}">
        <p14:creationId xmlns:p14="http://schemas.microsoft.com/office/powerpoint/2010/main" val="1679579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D344B2F3-D856-4E90-8D1C-32DED7887054}"/>
              </a:ext>
            </a:extLst>
          </p:cNvPr>
          <p:cNvSpPr/>
          <p:nvPr/>
        </p:nvSpPr>
        <p:spPr>
          <a:xfrm>
            <a:off x="-6529" y="1202177"/>
            <a:ext cx="12192000" cy="4401205"/>
          </a:xfrm>
          <a:prstGeom prst="rect">
            <a:avLst/>
          </a:prstGeom>
        </p:spPr>
        <p:txBody>
          <a:bodyPr wrap="square">
            <a:spAutoFit/>
          </a:bodyPr>
          <a:lstStyle/>
          <a:p>
            <a:pPr algn="ctr"/>
            <a:r>
              <a:rPr lang="en-GB" sz="2800">
                <a:latin typeface="Century Gothic" panose="020B0502020202020204" pitchFamily="34" charset="0"/>
              </a:rPr>
              <a:t>What are the meanings of these words on </a:t>
            </a:r>
            <a:r>
              <a:rPr lang="en-GB" sz="2800" b="1">
                <a:latin typeface="Century Gothic" panose="020B0502020202020204" pitchFamily="34" charset="0"/>
              </a:rPr>
              <a:t>page 4</a:t>
            </a:r>
            <a:r>
              <a:rPr lang="en-GB" sz="2800">
                <a:latin typeface="Century Gothic" panose="020B0502020202020204" pitchFamily="34" charset="0"/>
              </a:rPr>
              <a:t>?</a:t>
            </a: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p:txBody>
      </p:sp>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tx1"/>
                </a:solidFill>
                <a:latin typeface="Century Gothic" panose="020B0502020202020204" pitchFamily="34" charset="0"/>
              </a:rPr>
              <a:t>Vocabulary</a:t>
            </a:r>
            <a:endParaRPr lang="en-GB" sz="5400" b="1">
              <a:solidFill>
                <a:schemeClr val="tx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3" name="Rounded Rectangle 2"/>
          <p:cNvSpPr/>
          <p:nvPr/>
        </p:nvSpPr>
        <p:spPr>
          <a:xfrm>
            <a:off x="1485115" y="2843204"/>
            <a:ext cx="5009961" cy="765901"/>
          </a:xfrm>
          <a:prstGeom prst="roundRect">
            <a:avLst>
              <a:gd name="adj" fmla="val 9825"/>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a:solidFill>
                  <a:schemeClr val="tx1"/>
                </a:solidFill>
                <a:latin typeface="Century Gothic" panose="020B0502020202020204" pitchFamily="34" charset="0"/>
              </a:rPr>
              <a:t>paragraph 3</a:t>
            </a:r>
          </a:p>
        </p:txBody>
      </p:sp>
      <p:sp>
        <p:nvSpPr>
          <p:cNvPr id="13" name="Rounded Rectangle 2">
            <a:extLst>
              <a:ext uri="{FF2B5EF4-FFF2-40B4-BE49-F238E27FC236}">
                <a16:creationId xmlns:a16="http://schemas.microsoft.com/office/drawing/2014/main" id="{03D9F72D-85B5-43AB-8FF2-5AF70A597B26}"/>
              </a:ext>
            </a:extLst>
          </p:cNvPr>
          <p:cNvSpPr/>
          <p:nvPr/>
        </p:nvSpPr>
        <p:spPr>
          <a:xfrm>
            <a:off x="1485115" y="4175172"/>
            <a:ext cx="2407377" cy="765901"/>
          </a:xfrm>
          <a:prstGeom prst="roundRect">
            <a:avLst>
              <a:gd name="adj" fmla="val 9825"/>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i="1">
                <a:solidFill>
                  <a:schemeClr val="tx1"/>
                </a:solidFill>
                <a:latin typeface="Century Gothic" panose="020B0502020202020204" pitchFamily="34" charset="0"/>
              </a:rPr>
              <a:t>statistic</a:t>
            </a:r>
          </a:p>
        </p:txBody>
      </p:sp>
      <p:sp>
        <p:nvSpPr>
          <p:cNvPr id="14" name="Rounded Rectangle 2">
            <a:extLst>
              <a:ext uri="{FF2B5EF4-FFF2-40B4-BE49-F238E27FC236}">
                <a16:creationId xmlns:a16="http://schemas.microsoft.com/office/drawing/2014/main" id="{A394E414-CC0C-4BB3-AB94-0F6082F31EF7}"/>
              </a:ext>
            </a:extLst>
          </p:cNvPr>
          <p:cNvSpPr/>
          <p:nvPr/>
        </p:nvSpPr>
        <p:spPr>
          <a:xfrm>
            <a:off x="4145703" y="4175171"/>
            <a:ext cx="2407377" cy="765901"/>
          </a:xfrm>
          <a:prstGeom prst="roundRect">
            <a:avLst>
              <a:gd name="adj" fmla="val 9825"/>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i="1">
                <a:solidFill>
                  <a:schemeClr val="tx1"/>
                </a:solidFill>
                <a:latin typeface="Century Gothic" panose="020B0502020202020204" pitchFamily="34" charset="0"/>
              </a:rPr>
              <a:t>injustice</a:t>
            </a:r>
          </a:p>
        </p:txBody>
      </p:sp>
      <p:sp>
        <p:nvSpPr>
          <p:cNvPr id="15" name="Rounded Rectangle 2">
            <a:extLst>
              <a:ext uri="{FF2B5EF4-FFF2-40B4-BE49-F238E27FC236}">
                <a16:creationId xmlns:a16="http://schemas.microsoft.com/office/drawing/2014/main" id="{FDB37044-4274-484F-83F9-564F21AA9780}"/>
              </a:ext>
            </a:extLst>
          </p:cNvPr>
          <p:cNvSpPr/>
          <p:nvPr/>
        </p:nvSpPr>
        <p:spPr>
          <a:xfrm>
            <a:off x="6806291" y="4173613"/>
            <a:ext cx="2407377" cy="765901"/>
          </a:xfrm>
          <a:prstGeom prst="roundRect">
            <a:avLst>
              <a:gd name="adj" fmla="val 9825"/>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i="1">
                <a:solidFill>
                  <a:schemeClr val="tx1"/>
                </a:solidFill>
                <a:latin typeface="Century Gothic" panose="020B0502020202020204" pitchFamily="34" charset="0"/>
              </a:rPr>
              <a:t>pleas</a:t>
            </a:r>
          </a:p>
        </p:txBody>
      </p:sp>
      <p:sp>
        <p:nvSpPr>
          <p:cNvPr id="16" name="Rounded Rectangle 2">
            <a:extLst>
              <a:ext uri="{FF2B5EF4-FFF2-40B4-BE49-F238E27FC236}">
                <a16:creationId xmlns:a16="http://schemas.microsoft.com/office/drawing/2014/main" id="{8CA9589E-1D38-4522-AFB9-CF91DD9FF263}"/>
              </a:ext>
            </a:extLst>
          </p:cNvPr>
          <p:cNvSpPr/>
          <p:nvPr/>
        </p:nvSpPr>
        <p:spPr>
          <a:xfrm>
            <a:off x="9466879" y="4173612"/>
            <a:ext cx="2407377" cy="765901"/>
          </a:xfrm>
          <a:prstGeom prst="roundRect">
            <a:avLst>
              <a:gd name="adj" fmla="val 9825"/>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i="1">
                <a:solidFill>
                  <a:schemeClr val="tx1"/>
                </a:solidFill>
                <a:latin typeface="Century Gothic" panose="020B0502020202020204" pitchFamily="34" charset="0"/>
              </a:rPr>
              <a:t>priority</a:t>
            </a:r>
          </a:p>
        </p:txBody>
      </p:sp>
      <p:sp>
        <p:nvSpPr>
          <p:cNvPr id="17" name="TextBox 16">
            <a:extLst>
              <a:ext uri="{FF2B5EF4-FFF2-40B4-BE49-F238E27FC236}">
                <a16:creationId xmlns:a16="http://schemas.microsoft.com/office/drawing/2014/main" id="{F980F5F7-8201-42BD-9C68-207722B21218}"/>
              </a:ext>
            </a:extLst>
          </p:cNvPr>
          <p:cNvSpPr txBox="1"/>
          <p:nvPr/>
        </p:nvSpPr>
        <p:spPr>
          <a:xfrm>
            <a:off x="147531" y="2991336"/>
            <a:ext cx="1219876" cy="400110"/>
          </a:xfrm>
          <a:prstGeom prst="rect">
            <a:avLst/>
          </a:prstGeom>
          <a:noFill/>
        </p:spPr>
        <p:txBody>
          <a:bodyPr wrap="square">
            <a:spAutoFit/>
          </a:bodyPr>
          <a:lstStyle/>
          <a:p>
            <a:pPr algn="ctr"/>
            <a:r>
              <a:rPr lang="en-GB" sz="2000" b="1">
                <a:latin typeface="Century Gothic" panose="020B0502020202020204" pitchFamily="34" charset="0"/>
              </a:rPr>
              <a:t>Where?</a:t>
            </a:r>
            <a:endParaRPr lang="en-GB" sz="2000" b="1"/>
          </a:p>
        </p:txBody>
      </p:sp>
      <p:sp>
        <p:nvSpPr>
          <p:cNvPr id="18" name="TextBox 17">
            <a:extLst>
              <a:ext uri="{FF2B5EF4-FFF2-40B4-BE49-F238E27FC236}">
                <a16:creationId xmlns:a16="http://schemas.microsoft.com/office/drawing/2014/main" id="{351D984B-F31C-4FCE-B2BD-83BBCA406223}"/>
              </a:ext>
            </a:extLst>
          </p:cNvPr>
          <p:cNvSpPr txBox="1"/>
          <p:nvPr/>
        </p:nvSpPr>
        <p:spPr>
          <a:xfrm>
            <a:off x="147531" y="4202619"/>
            <a:ext cx="1219876" cy="707886"/>
          </a:xfrm>
          <a:prstGeom prst="rect">
            <a:avLst/>
          </a:prstGeom>
          <a:noFill/>
        </p:spPr>
        <p:txBody>
          <a:bodyPr wrap="square">
            <a:spAutoFit/>
          </a:bodyPr>
          <a:lstStyle/>
          <a:p>
            <a:pPr algn="ctr"/>
            <a:r>
              <a:rPr lang="en-GB" sz="2000" b="1">
                <a:latin typeface="Century Gothic" panose="020B0502020202020204" pitchFamily="34" charset="0"/>
              </a:rPr>
              <a:t>Focus word</a:t>
            </a:r>
            <a:endParaRPr lang="en-GB" sz="2000" b="1"/>
          </a:p>
        </p:txBody>
      </p:sp>
      <p:sp>
        <p:nvSpPr>
          <p:cNvPr id="19" name="Rounded Rectangle 2">
            <a:extLst>
              <a:ext uri="{FF2B5EF4-FFF2-40B4-BE49-F238E27FC236}">
                <a16:creationId xmlns:a16="http://schemas.microsoft.com/office/drawing/2014/main" id="{394F04DD-C82F-4EC4-BD15-F11EE92F7E87}"/>
              </a:ext>
            </a:extLst>
          </p:cNvPr>
          <p:cNvSpPr/>
          <p:nvPr/>
        </p:nvSpPr>
        <p:spPr>
          <a:xfrm>
            <a:off x="6806291" y="2841644"/>
            <a:ext cx="2407377" cy="765901"/>
          </a:xfrm>
          <a:prstGeom prst="roundRect">
            <a:avLst>
              <a:gd name="adj" fmla="val 9825"/>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a:solidFill>
                  <a:schemeClr val="tx1"/>
                </a:solidFill>
                <a:latin typeface="Century Gothic" panose="020B0502020202020204" pitchFamily="34" charset="0"/>
              </a:rPr>
              <a:t>paragraph 4</a:t>
            </a:r>
          </a:p>
        </p:txBody>
      </p:sp>
      <p:sp>
        <p:nvSpPr>
          <p:cNvPr id="20" name="Rounded Rectangle 2">
            <a:extLst>
              <a:ext uri="{FF2B5EF4-FFF2-40B4-BE49-F238E27FC236}">
                <a16:creationId xmlns:a16="http://schemas.microsoft.com/office/drawing/2014/main" id="{DC8C1455-DC18-43D3-9FA0-7BB9FDDD2731}"/>
              </a:ext>
            </a:extLst>
          </p:cNvPr>
          <p:cNvSpPr/>
          <p:nvPr/>
        </p:nvSpPr>
        <p:spPr>
          <a:xfrm>
            <a:off x="9466879" y="2841644"/>
            <a:ext cx="2407377" cy="765901"/>
          </a:xfrm>
          <a:prstGeom prst="roundRect">
            <a:avLst>
              <a:gd name="adj" fmla="val 9825"/>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a:solidFill>
                  <a:schemeClr val="tx1"/>
                </a:solidFill>
                <a:latin typeface="Century Gothic" panose="020B0502020202020204" pitchFamily="34" charset="0"/>
              </a:rPr>
              <a:t>paragraph 5</a:t>
            </a:r>
          </a:p>
        </p:txBody>
      </p:sp>
    </p:spTree>
    <p:extLst>
      <p:ext uri="{BB962C8B-B14F-4D97-AF65-F5344CB8AC3E}">
        <p14:creationId xmlns:p14="http://schemas.microsoft.com/office/powerpoint/2010/main" val="38159946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D344B2F3-D856-4E90-8D1C-32DED7887054}"/>
              </a:ext>
            </a:extLst>
          </p:cNvPr>
          <p:cNvSpPr/>
          <p:nvPr/>
        </p:nvSpPr>
        <p:spPr>
          <a:xfrm>
            <a:off x="-6529" y="1202177"/>
            <a:ext cx="12192000" cy="523220"/>
          </a:xfrm>
          <a:prstGeom prst="rect">
            <a:avLst/>
          </a:prstGeom>
        </p:spPr>
        <p:txBody>
          <a:bodyPr wrap="square">
            <a:spAutoFit/>
          </a:bodyPr>
          <a:lstStyle/>
          <a:p>
            <a:pPr algn="ctr"/>
            <a:r>
              <a:rPr lang="en-GB" sz="2800">
                <a:latin typeface="Century Gothic" panose="020B0502020202020204" pitchFamily="34" charset="0"/>
              </a:rPr>
              <a:t>What are the meanings of these words on</a:t>
            </a:r>
            <a:r>
              <a:rPr lang="en-GB" sz="2800" b="1">
                <a:latin typeface="Century Gothic" panose="020B0502020202020204" pitchFamily="34" charset="0"/>
              </a:rPr>
              <a:t> page 4</a:t>
            </a:r>
            <a:r>
              <a:rPr lang="en-GB" sz="2800">
                <a:latin typeface="Century Gothic" panose="020B0502020202020204" pitchFamily="34" charset="0"/>
              </a:rPr>
              <a:t>?</a:t>
            </a:r>
          </a:p>
        </p:txBody>
      </p:sp>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bg1"/>
                </a:solidFill>
                <a:latin typeface="Century Gothic" panose="020B0502020202020204" pitchFamily="34" charset="0"/>
              </a:rPr>
              <a:t>Answers</a:t>
            </a:r>
            <a:endParaRPr lang="en-GB" sz="5400" b="1">
              <a:solidFill>
                <a:schemeClr val="bg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grpSp>
        <p:nvGrpSpPr>
          <p:cNvPr id="2" name="Group 1">
            <a:extLst>
              <a:ext uri="{FF2B5EF4-FFF2-40B4-BE49-F238E27FC236}">
                <a16:creationId xmlns:a16="http://schemas.microsoft.com/office/drawing/2014/main" id="{30268881-0F45-47B2-8D27-2345A4E02F9C}"/>
              </a:ext>
            </a:extLst>
          </p:cNvPr>
          <p:cNvGrpSpPr/>
          <p:nvPr/>
        </p:nvGrpSpPr>
        <p:grpSpPr>
          <a:xfrm>
            <a:off x="901429" y="2083504"/>
            <a:ext cx="10389141" cy="3560134"/>
            <a:chOff x="713328" y="2252974"/>
            <a:chExt cx="10389141" cy="3560134"/>
          </a:xfrm>
        </p:grpSpPr>
        <p:sp>
          <p:nvSpPr>
            <p:cNvPr id="13" name="Rounded Rectangle 2">
              <a:extLst>
                <a:ext uri="{FF2B5EF4-FFF2-40B4-BE49-F238E27FC236}">
                  <a16:creationId xmlns:a16="http://schemas.microsoft.com/office/drawing/2014/main" id="{03D9F72D-85B5-43AB-8FF2-5AF70A597B26}"/>
                </a:ext>
              </a:extLst>
            </p:cNvPr>
            <p:cNvSpPr/>
            <p:nvPr/>
          </p:nvSpPr>
          <p:spPr>
            <a:xfrm>
              <a:off x="713328" y="2254534"/>
              <a:ext cx="2407377" cy="765901"/>
            </a:xfrm>
            <a:prstGeom prst="roundRect">
              <a:avLst>
                <a:gd name="adj" fmla="val 9825"/>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i="1">
                  <a:solidFill>
                    <a:schemeClr val="tx1"/>
                  </a:solidFill>
                  <a:latin typeface="Century Gothic" panose="020B0502020202020204" pitchFamily="34" charset="0"/>
                </a:rPr>
                <a:t>statistic</a:t>
              </a:r>
            </a:p>
          </p:txBody>
        </p:sp>
        <p:sp>
          <p:nvSpPr>
            <p:cNvPr id="14" name="Rounded Rectangle 2">
              <a:extLst>
                <a:ext uri="{FF2B5EF4-FFF2-40B4-BE49-F238E27FC236}">
                  <a16:creationId xmlns:a16="http://schemas.microsoft.com/office/drawing/2014/main" id="{A394E414-CC0C-4BB3-AB94-0F6082F31EF7}"/>
                </a:ext>
              </a:extLst>
            </p:cNvPr>
            <p:cNvSpPr/>
            <p:nvPr/>
          </p:nvSpPr>
          <p:spPr>
            <a:xfrm>
              <a:off x="3373916" y="2254533"/>
              <a:ext cx="2407377" cy="765901"/>
            </a:xfrm>
            <a:prstGeom prst="roundRect">
              <a:avLst>
                <a:gd name="adj" fmla="val 9825"/>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i="1">
                  <a:solidFill>
                    <a:schemeClr val="tx1"/>
                  </a:solidFill>
                  <a:latin typeface="Century Gothic" panose="020B0502020202020204" pitchFamily="34" charset="0"/>
                </a:rPr>
                <a:t>injustice</a:t>
              </a:r>
            </a:p>
          </p:txBody>
        </p:sp>
        <p:sp>
          <p:nvSpPr>
            <p:cNvPr id="15" name="Rounded Rectangle 2">
              <a:extLst>
                <a:ext uri="{FF2B5EF4-FFF2-40B4-BE49-F238E27FC236}">
                  <a16:creationId xmlns:a16="http://schemas.microsoft.com/office/drawing/2014/main" id="{FDB37044-4274-484F-83F9-564F21AA9780}"/>
                </a:ext>
              </a:extLst>
            </p:cNvPr>
            <p:cNvSpPr/>
            <p:nvPr/>
          </p:nvSpPr>
          <p:spPr>
            <a:xfrm>
              <a:off x="6034504" y="2252975"/>
              <a:ext cx="2407377" cy="765901"/>
            </a:xfrm>
            <a:prstGeom prst="roundRect">
              <a:avLst>
                <a:gd name="adj" fmla="val 9825"/>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i="1">
                  <a:solidFill>
                    <a:schemeClr val="tx1"/>
                  </a:solidFill>
                  <a:latin typeface="Century Gothic" panose="020B0502020202020204" pitchFamily="34" charset="0"/>
                </a:rPr>
                <a:t>pleas</a:t>
              </a:r>
            </a:p>
          </p:txBody>
        </p:sp>
        <p:sp>
          <p:nvSpPr>
            <p:cNvPr id="16" name="Rounded Rectangle 2">
              <a:extLst>
                <a:ext uri="{FF2B5EF4-FFF2-40B4-BE49-F238E27FC236}">
                  <a16:creationId xmlns:a16="http://schemas.microsoft.com/office/drawing/2014/main" id="{8CA9589E-1D38-4522-AFB9-CF91DD9FF263}"/>
                </a:ext>
              </a:extLst>
            </p:cNvPr>
            <p:cNvSpPr/>
            <p:nvPr/>
          </p:nvSpPr>
          <p:spPr>
            <a:xfrm>
              <a:off x="8695092" y="2252974"/>
              <a:ext cx="2407377" cy="765901"/>
            </a:xfrm>
            <a:prstGeom prst="roundRect">
              <a:avLst>
                <a:gd name="adj" fmla="val 9825"/>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i="1">
                  <a:solidFill>
                    <a:schemeClr val="tx1"/>
                  </a:solidFill>
                  <a:latin typeface="Century Gothic" panose="020B0502020202020204" pitchFamily="34" charset="0"/>
                </a:rPr>
                <a:t>priority</a:t>
              </a:r>
            </a:p>
          </p:txBody>
        </p:sp>
        <p:sp>
          <p:nvSpPr>
            <p:cNvPr id="19" name="Rounded Rectangle 2">
              <a:extLst>
                <a:ext uri="{FF2B5EF4-FFF2-40B4-BE49-F238E27FC236}">
                  <a16:creationId xmlns:a16="http://schemas.microsoft.com/office/drawing/2014/main" id="{D0BA4862-AE66-417F-B8C4-7350F9F0846C}"/>
                </a:ext>
              </a:extLst>
            </p:cNvPr>
            <p:cNvSpPr/>
            <p:nvPr/>
          </p:nvSpPr>
          <p:spPr>
            <a:xfrm>
              <a:off x="713328" y="3309439"/>
              <a:ext cx="2407377" cy="2503669"/>
            </a:xfrm>
            <a:prstGeom prst="roundRect">
              <a:avLst>
                <a:gd name="adj" fmla="val 3901"/>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400" i="1">
                  <a:solidFill>
                    <a:schemeClr val="tx1"/>
                  </a:solidFill>
                  <a:effectLst/>
                  <a:latin typeface="Century Gothic" panose="020B0502020202020204" pitchFamily="34" charset="0"/>
                </a:rPr>
                <a:t>a </a:t>
              </a:r>
              <a:r>
                <a:rPr lang="en-GB" sz="2400" i="1" strike="noStrike">
                  <a:solidFill>
                    <a:schemeClr val="tx1"/>
                  </a:solidFill>
                  <a:effectLst/>
                  <a:latin typeface="Century Gothic" panose="020B0502020202020204" pitchFamily="34" charset="0"/>
                </a:rPr>
                <a:t>fact</a:t>
              </a:r>
              <a:r>
                <a:rPr lang="en-GB" sz="2400" i="1">
                  <a:solidFill>
                    <a:schemeClr val="tx1"/>
                  </a:solidFill>
                  <a:effectLst/>
                  <a:latin typeface="Century Gothic" panose="020B0502020202020204" pitchFamily="34" charset="0"/>
                </a:rPr>
                <a:t> in </a:t>
              </a:r>
              <a:r>
                <a:rPr lang="en-GB" sz="2400" i="1">
                  <a:solidFill>
                    <a:schemeClr val="tx1"/>
                  </a:solidFill>
                  <a:latin typeface="Century Gothic" panose="020B0502020202020204" pitchFamily="34" charset="0"/>
                </a:rPr>
                <a:t>numerical</a:t>
              </a:r>
              <a:r>
                <a:rPr lang="en-GB" sz="2400" i="1">
                  <a:solidFill>
                    <a:schemeClr val="tx1"/>
                  </a:solidFill>
                  <a:effectLst/>
                  <a:latin typeface="Century Gothic" panose="020B0502020202020204" pitchFamily="34" charset="0"/>
                </a:rPr>
                <a:t> </a:t>
              </a:r>
              <a:r>
                <a:rPr lang="en-GB" sz="2400" i="1" strike="noStrike">
                  <a:solidFill>
                    <a:schemeClr val="tx1"/>
                  </a:solidFill>
                  <a:effectLst/>
                  <a:latin typeface="Century Gothic" panose="020B0502020202020204" pitchFamily="34" charset="0"/>
                </a:rPr>
                <a:t>form</a:t>
              </a:r>
              <a:r>
                <a:rPr lang="en-GB" sz="2400" i="1">
                  <a:solidFill>
                    <a:schemeClr val="tx1"/>
                  </a:solidFill>
                  <a:effectLst/>
                  <a:latin typeface="Century Gothic" panose="020B0502020202020204" pitchFamily="34" charset="0"/>
                </a:rPr>
                <a:t> that  </a:t>
              </a:r>
              <a:r>
                <a:rPr lang="en-GB" sz="2400" i="1" strike="noStrike">
                  <a:solidFill>
                    <a:schemeClr val="tx1"/>
                  </a:solidFill>
                  <a:effectLst/>
                  <a:latin typeface="Century Gothic" panose="020B0502020202020204" pitchFamily="34" charset="0"/>
                </a:rPr>
                <a:t>shows</a:t>
              </a:r>
              <a:r>
                <a:rPr lang="en-GB" sz="2400" i="1">
                  <a:solidFill>
                    <a:schemeClr val="tx1"/>
                  </a:solidFill>
                  <a:effectLst/>
                  <a:latin typeface="Century Gothic" panose="020B0502020202020204" pitchFamily="34" charset="0"/>
                </a:rPr>
                <a:t>                          </a:t>
              </a:r>
              <a:r>
                <a:rPr lang="en-GB" sz="2400" i="1" strike="noStrike">
                  <a:solidFill>
                    <a:schemeClr val="tx1"/>
                  </a:solidFill>
                  <a:effectLst/>
                  <a:latin typeface="Century Gothic" panose="020B0502020202020204" pitchFamily="34" charset="0"/>
                </a:rPr>
                <a:t>information</a:t>
              </a:r>
              <a:r>
                <a:rPr lang="en-GB" sz="2400" i="1">
                  <a:solidFill>
                    <a:schemeClr val="tx1"/>
                  </a:solidFill>
                  <a:effectLst/>
                  <a:latin typeface="Century Gothic" panose="020B0502020202020204" pitchFamily="34" charset="0"/>
                </a:rPr>
                <a:t>      about something</a:t>
              </a:r>
              <a:endParaRPr lang="en-GB" sz="2400" i="1">
                <a:solidFill>
                  <a:schemeClr val="tx1"/>
                </a:solidFill>
                <a:latin typeface="Century Gothic" panose="020B0502020202020204" pitchFamily="34" charset="0"/>
              </a:endParaRPr>
            </a:p>
          </p:txBody>
        </p:sp>
        <p:sp>
          <p:nvSpPr>
            <p:cNvPr id="25" name="Rounded Rectangle 2">
              <a:extLst>
                <a:ext uri="{FF2B5EF4-FFF2-40B4-BE49-F238E27FC236}">
                  <a16:creationId xmlns:a16="http://schemas.microsoft.com/office/drawing/2014/main" id="{9FF223B4-B016-45CC-B8DC-5D91E93B15E7}"/>
                </a:ext>
              </a:extLst>
            </p:cNvPr>
            <p:cNvSpPr/>
            <p:nvPr/>
          </p:nvSpPr>
          <p:spPr>
            <a:xfrm>
              <a:off x="3373916" y="3309439"/>
              <a:ext cx="2407377" cy="2503669"/>
            </a:xfrm>
            <a:prstGeom prst="roundRect">
              <a:avLst>
                <a:gd name="adj" fmla="val 3901"/>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400" i="1">
                  <a:solidFill>
                    <a:schemeClr val="tx1"/>
                  </a:solidFill>
                  <a:latin typeface="Century Gothic" panose="020B0502020202020204" pitchFamily="34" charset="0"/>
                </a:rPr>
                <a:t>the condition of being unfair</a:t>
              </a:r>
            </a:p>
          </p:txBody>
        </p:sp>
        <p:sp>
          <p:nvSpPr>
            <p:cNvPr id="26" name="Rounded Rectangle 2">
              <a:extLst>
                <a:ext uri="{FF2B5EF4-FFF2-40B4-BE49-F238E27FC236}">
                  <a16:creationId xmlns:a16="http://schemas.microsoft.com/office/drawing/2014/main" id="{9BDFEF0D-2F4E-4C69-B317-546621905809}"/>
                </a:ext>
              </a:extLst>
            </p:cNvPr>
            <p:cNvSpPr/>
            <p:nvPr/>
          </p:nvSpPr>
          <p:spPr>
            <a:xfrm>
              <a:off x="6034504" y="3309439"/>
              <a:ext cx="2407377" cy="2503669"/>
            </a:xfrm>
            <a:prstGeom prst="roundRect">
              <a:avLst>
                <a:gd name="adj" fmla="val 3901"/>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400" i="1">
                  <a:solidFill>
                    <a:schemeClr val="tx1"/>
                  </a:solidFill>
                  <a:latin typeface="Century Gothic" panose="020B0502020202020204" pitchFamily="34" charset="0"/>
                </a:rPr>
                <a:t>urgent and emotional requests</a:t>
              </a:r>
            </a:p>
          </p:txBody>
        </p:sp>
        <p:sp>
          <p:nvSpPr>
            <p:cNvPr id="27" name="Rounded Rectangle 2">
              <a:extLst>
                <a:ext uri="{FF2B5EF4-FFF2-40B4-BE49-F238E27FC236}">
                  <a16:creationId xmlns:a16="http://schemas.microsoft.com/office/drawing/2014/main" id="{D696B5CE-5349-439C-B642-623827FB335C}"/>
                </a:ext>
              </a:extLst>
            </p:cNvPr>
            <p:cNvSpPr/>
            <p:nvPr/>
          </p:nvSpPr>
          <p:spPr>
            <a:xfrm>
              <a:off x="8695091" y="3309438"/>
              <a:ext cx="2407377" cy="2503669"/>
            </a:xfrm>
            <a:prstGeom prst="roundRect">
              <a:avLst>
                <a:gd name="adj" fmla="val 3901"/>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400" i="1">
                  <a:solidFill>
                    <a:schemeClr val="tx1"/>
                  </a:solidFill>
                  <a:effectLst/>
                  <a:latin typeface="Century Gothic" panose="020B0502020202020204" pitchFamily="34" charset="0"/>
                </a:rPr>
                <a:t>something very </a:t>
              </a:r>
              <a:r>
                <a:rPr lang="en-GB" sz="2400" i="1" u="none" strike="noStrike">
                  <a:solidFill>
                    <a:schemeClr val="tx1"/>
                  </a:solidFill>
                  <a:effectLst/>
                  <a:latin typeface="Century Gothic" panose="020B0502020202020204" pitchFamily="34" charset="0"/>
                </a:rPr>
                <a:t>important</a:t>
              </a:r>
              <a:r>
                <a:rPr lang="en-GB" sz="2400" i="1">
                  <a:solidFill>
                    <a:schemeClr val="tx1"/>
                  </a:solidFill>
                  <a:effectLst/>
                  <a:latin typeface="Century Gothic" panose="020B0502020202020204" pitchFamily="34" charset="0"/>
                </a:rPr>
                <a:t> and must be </a:t>
              </a:r>
              <a:r>
                <a:rPr lang="en-GB" sz="2400" i="1" u="none" strike="noStrike">
                  <a:solidFill>
                    <a:schemeClr val="tx1"/>
                  </a:solidFill>
                  <a:effectLst/>
                  <a:latin typeface="Century Gothic" panose="020B0502020202020204" pitchFamily="34" charset="0"/>
                </a:rPr>
                <a:t>dealt</a:t>
              </a:r>
              <a:r>
                <a:rPr lang="en-GB" sz="2400" i="1">
                  <a:solidFill>
                    <a:schemeClr val="tx1"/>
                  </a:solidFill>
                  <a:effectLst/>
                  <a:latin typeface="Century Gothic" panose="020B0502020202020204" pitchFamily="34" charset="0"/>
                </a:rPr>
                <a:t> with before other things</a:t>
              </a:r>
              <a:endParaRPr lang="en-GB" sz="2400" i="1">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1652028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tx1"/>
                </a:solidFill>
                <a:latin typeface="Century Gothic" panose="020B0502020202020204" pitchFamily="34" charset="0"/>
              </a:rPr>
              <a:t>Vocabulary</a:t>
            </a:r>
            <a:endParaRPr lang="en-GB" sz="5400" b="1">
              <a:solidFill>
                <a:schemeClr val="tx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3" name="Control 1"/>
          <p:cNvSpPr>
            <a:spLocks noChangeArrowheads="1" noChangeShapeType="1"/>
          </p:cNvSpPr>
          <p:nvPr/>
        </p:nvSpPr>
        <p:spPr bwMode="auto">
          <a:xfrm>
            <a:off x="6868305" y="5803060"/>
            <a:ext cx="4163005" cy="2823145"/>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4" name="Rectangle 23">
            <a:extLst>
              <a:ext uri="{FF2B5EF4-FFF2-40B4-BE49-F238E27FC236}">
                <a16:creationId xmlns:a16="http://schemas.microsoft.com/office/drawing/2014/main" id="{D344B2F3-D856-4E90-8D1C-32DED7887054}"/>
              </a:ext>
            </a:extLst>
          </p:cNvPr>
          <p:cNvSpPr/>
          <p:nvPr/>
        </p:nvSpPr>
        <p:spPr>
          <a:xfrm>
            <a:off x="261527" y="1347766"/>
            <a:ext cx="5757863" cy="1384995"/>
          </a:xfrm>
          <a:prstGeom prst="rect">
            <a:avLst/>
          </a:prstGeom>
        </p:spPr>
        <p:txBody>
          <a:bodyPr wrap="square">
            <a:spAutoFit/>
          </a:bodyPr>
          <a:lstStyle/>
          <a:p>
            <a:pPr algn="ctr"/>
            <a:r>
              <a:rPr lang="en-GB" sz="2800">
                <a:latin typeface="Century Gothic" panose="020B0502020202020204" pitchFamily="34" charset="0"/>
              </a:rPr>
              <a:t>What does the word </a:t>
            </a:r>
            <a:r>
              <a:rPr lang="en-GB" sz="2800" b="1">
                <a:latin typeface="Century Gothic" panose="020B0502020202020204" pitchFamily="34" charset="0"/>
              </a:rPr>
              <a:t>‘overwhelmed’ </a:t>
            </a:r>
            <a:r>
              <a:rPr lang="en-GB" sz="2800">
                <a:latin typeface="Century Gothic" panose="020B0502020202020204" pitchFamily="34" charset="0"/>
              </a:rPr>
              <a:t>suggest about the pride Rashford was feeling?</a:t>
            </a:r>
          </a:p>
        </p:txBody>
      </p:sp>
      <p:sp>
        <p:nvSpPr>
          <p:cNvPr id="17" name="Rounded Rectangle 16"/>
          <p:cNvSpPr/>
          <p:nvPr/>
        </p:nvSpPr>
        <p:spPr>
          <a:xfrm>
            <a:off x="417602" y="2987833"/>
            <a:ext cx="5445712" cy="2815227"/>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06000"/>
              </a:lnSpc>
              <a:spcAft>
                <a:spcPts val="800"/>
              </a:spcAft>
            </a:pPr>
            <a:r>
              <a:rPr lang="en-GB" sz="2400" i="1">
                <a:solidFill>
                  <a:srgbClr val="121212"/>
                </a:solidFill>
                <a:latin typeface="Century Gothic" panose="020B0502020202020204" pitchFamily="34" charset="0"/>
                <a:ea typeface="Times New Roman" panose="02020603050405020304" pitchFamily="18" charset="0"/>
                <a:cs typeface="Times New Roman" panose="02020603050405020304" pitchFamily="18" charset="0"/>
              </a:rPr>
              <a:t>‘</a:t>
            </a:r>
            <a:r>
              <a:rPr lang="en-GB" sz="2400" i="1">
                <a:solidFill>
                  <a:srgbClr val="121212"/>
                </a:solidFill>
                <a:effectLst/>
                <a:latin typeface="Century Gothic" panose="020B0502020202020204" pitchFamily="34" charset="0"/>
                <a:ea typeface="Times New Roman" panose="02020603050405020304" pitchFamily="18" charset="0"/>
                <a:cs typeface="Times New Roman" panose="02020603050405020304" pitchFamily="18" charset="0"/>
              </a:rPr>
              <a:t>I watched the crowds waving their flags and fist-pumping the Three Lions on their shirts and I was overwhelmed with pride not only for myself but for all of those who had helped me reach this moment…’</a:t>
            </a:r>
            <a:endParaRPr lang="en-GB" sz="2400" i="1">
              <a:solidFill>
                <a:schemeClr val="tx1"/>
              </a:solidFill>
              <a:latin typeface="Century Gothic" panose="020B0502020202020204" pitchFamily="34" charset="0"/>
            </a:endParaRPr>
          </a:p>
        </p:txBody>
      </p:sp>
      <p:sp>
        <p:nvSpPr>
          <p:cNvPr id="11" name="Rectangle 10">
            <a:extLst>
              <a:ext uri="{FF2B5EF4-FFF2-40B4-BE49-F238E27FC236}">
                <a16:creationId xmlns:a16="http://schemas.microsoft.com/office/drawing/2014/main" id="{1C3AE4A4-E83C-41A1-B1B0-574CFD1692A6}"/>
              </a:ext>
            </a:extLst>
          </p:cNvPr>
          <p:cNvSpPr/>
          <p:nvPr/>
        </p:nvSpPr>
        <p:spPr>
          <a:xfrm>
            <a:off x="6216394" y="1774211"/>
            <a:ext cx="5445712" cy="523220"/>
          </a:xfrm>
          <a:prstGeom prst="rect">
            <a:avLst/>
          </a:prstGeom>
        </p:spPr>
        <p:txBody>
          <a:bodyPr wrap="square" anchor="ctr" anchorCtr="0">
            <a:spAutoFit/>
          </a:bodyPr>
          <a:lstStyle/>
          <a:p>
            <a:pPr algn="ctr"/>
            <a:r>
              <a:rPr lang="en-GB" sz="2800">
                <a:latin typeface="Century Gothic" panose="020B0502020202020204" pitchFamily="34" charset="0"/>
              </a:rPr>
              <a:t>Think…</a:t>
            </a:r>
          </a:p>
        </p:txBody>
      </p:sp>
      <p:pic>
        <p:nvPicPr>
          <p:cNvPr id="12" name="Picture 3" descr="27145461_468214916908565_128156848_o">
            <a:extLst>
              <a:ext uri="{FF2B5EF4-FFF2-40B4-BE49-F238E27FC236}">
                <a16:creationId xmlns:a16="http://schemas.microsoft.com/office/drawing/2014/main" id="{C91DBFFE-A580-44FC-AE2A-C4CA13AE39B2}"/>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4742" t="33911" r="10495" b="47325"/>
          <a:stretch/>
        </p:blipFill>
        <p:spPr bwMode="auto">
          <a:xfrm>
            <a:off x="9521141" y="2782862"/>
            <a:ext cx="2413543" cy="26299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3" name="Speech Bubble: Oval 10">
            <a:extLst>
              <a:ext uri="{FF2B5EF4-FFF2-40B4-BE49-F238E27FC236}">
                <a16:creationId xmlns:a16="http://schemas.microsoft.com/office/drawing/2014/main" id="{6E1DE44D-D4E1-4F52-ADA4-38A0C8DE4D17}"/>
              </a:ext>
            </a:extLst>
          </p:cNvPr>
          <p:cNvSpPr/>
          <p:nvPr/>
        </p:nvSpPr>
        <p:spPr>
          <a:xfrm>
            <a:off x="6335896" y="2473989"/>
            <a:ext cx="3288631" cy="2508982"/>
          </a:xfrm>
          <a:prstGeom prst="wedgeEllipseCallout">
            <a:avLst>
              <a:gd name="adj1" fmla="val 55120"/>
              <a:gd name="adj2" fmla="val 33996"/>
            </a:avLst>
          </a:prstGeom>
          <a:noFill/>
          <a:ln w="69850">
            <a:solidFill>
              <a:srgbClr val="F5B4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800">
                <a:solidFill>
                  <a:schemeClr val="tx1"/>
                </a:solidFill>
                <a:latin typeface="Century Gothic" panose="020B0502020202020204" pitchFamily="34" charset="0"/>
              </a:rPr>
              <a:t>Where have you heard this word before?</a:t>
            </a:r>
          </a:p>
        </p:txBody>
      </p:sp>
    </p:spTree>
    <p:extLst>
      <p:ext uri="{BB962C8B-B14F-4D97-AF65-F5344CB8AC3E}">
        <p14:creationId xmlns:p14="http://schemas.microsoft.com/office/powerpoint/2010/main" val="1974864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27145461_468214916908565_128156848_o">
            <a:extLst>
              <a:ext uri="{FF2B5EF4-FFF2-40B4-BE49-F238E27FC236}">
                <a16:creationId xmlns:a16="http://schemas.microsoft.com/office/drawing/2014/main" id="{BE2C7004-ED3D-4A3D-B43D-C6CF6857E262}"/>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4742" t="33911" r="10495" b="47325"/>
          <a:stretch/>
        </p:blipFill>
        <p:spPr bwMode="auto">
          <a:xfrm>
            <a:off x="9521141" y="2782862"/>
            <a:ext cx="2413543" cy="26299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bg1"/>
                </a:solidFill>
                <a:latin typeface="Century Gothic" panose="020B0502020202020204" pitchFamily="34" charset="0"/>
              </a:rPr>
              <a:t>Acceptable Answers</a:t>
            </a:r>
            <a:endParaRPr lang="en-GB" sz="5400" b="1">
              <a:solidFill>
                <a:schemeClr val="bg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3" name="Control 1"/>
          <p:cNvSpPr>
            <a:spLocks noChangeArrowheads="1" noChangeShapeType="1"/>
          </p:cNvSpPr>
          <p:nvPr/>
        </p:nvSpPr>
        <p:spPr bwMode="auto">
          <a:xfrm>
            <a:off x="6868305" y="5803060"/>
            <a:ext cx="4163005" cy="2823145"/>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13" name="Rounded Rectangle 16">
            <a:extLst>
              <a:ext uri="{FF2B5EF4-FFF2-40B4-BE49-F238E27FC236}">
                <a16:creationId xmlns:a16="http://schemas.microsoft.com/office/drawing/2014/main" id="{9AFBD314-39CB-44AD-A606-7867A0B18C00}"/>
              </a:ext>
            </a:extLst>
          </p:cNvPr>
          <p:cNvSpPr/>
          <p:nvPr/>
        </p:nvSpPr>
        <p:spPr>
          <a:xfrm>
            <a:off x="529894" y="1419198"/>
            <a:ext cx="5445712" cy="4383862"/>
          </a:xfrm>
          <a:prstGeom prst="roundRect">
            <a:avLst>
              <a:gd name="adj" fmla="val 9819"/>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Links to sudden feeling of emotion </a:t>
            </a:r>
          </a:p>
          <a:p>
            <a:pPr algn="ctr"/>
            <a:r>
              <a:rPr lang="en-GB" sz="2400">
                <a:solidFill>
                  <a:schemeClr val="tx1"/>
                </a:solidFill>
                <a:latin typeface="Century Gothic" panose="020B0502020202020204" pitchFamily="34" charset="0"/>
              </a:rPr>
              <a:t>The pride he felt came upon him suddenly.</a:t>
            </a:r>
          </a:p>
          <a:p>
            <a:pPr algn="ctr"/>
            <a:endParaRPr lang="en-GB" sz="1200" b="1">
              <a:solidFill>
                <a:schemeClr val="tx1"/>
              </a:solidFill>
              <a:latin typeface="Century Gothic" panose="020B0502020202020204" pitchFamily="34" charset="0"/>
            </a:endParaRPr>
          </a:p>
          <a:p>
            <a:pPr algn="ctr"/>
            <a:r>
              <a:rPr lang="en-GB" sz="2400" b="1">
                <a:solidFill>
                  <a:schemeClr val="tx1"/>
                </a:solidFill>
                <a:latin typeface="Century Gothic" panose="020B0502020202020204" pitchFamily="34" charset="0"/>
              </a:rPr>
              <a:t>Links to strong feeling of emotion</a:t>
            </a:r>
          </a:p>
          <a:p>
            <a:pPr algn="ctr"/>
            <a:r>
              <a:rPr lang="en-GB" sz="2400">
                <a:solidFill>
                  <a:schemeClr val="tx1"/>
                </a:solidFill>
                <a:latin typeface="Century Gothic" panose="020B0502020202020204" pitchFamily="34" charset="0"/>
              </a:rPr>
              <a:t>The pride he felt was so strong, it was almost too much.</a:t>
            </a:r>
          </a:p>
          <a:p>
            <a:pPr algn="ctr"/>
            <a:endParaRPr lang="en-GB" sz="2400" b="1">
              <a:solidFill>
                <a:schemeClr val="tx1"/>
              </a:solidFill>
              <a:latin typeface="Century Gothic" panose="020B0502020202020204" pitchFamily="34" charset="0"/>
            </a:endParaRPr>
          </a:p>
        </p:txBody>
      </p:sp>
      <p:sp>
        <p:nvSpPr>
          <p:cNvPr id="14" name="Speech Bubble: Oval 10">
            <a:extLst>
              <a:ext uri="{FF2B5EF4-FFF2-40B4-BE49-F238E27FC236}">
                <a16:creationId xmlns:a16="http://schemas.microsoft.com/office/drawing/2014/main" id="{26696FF4-4991-4CBA-AA08-93A2640E716A}"/>
              </a:ext>
            </a:extLst>
          </p:cNvPr>
          <p:cNvSpPr/>
          <p:nvPr/>
        </p:nvSpPr>
        <p:spPr>
          <a:xfrm>
            <a:off x="6335896" y="2473989"/>
            <a:ext cx="3288631" cy="2508982"/>
          </a:xfrm>
          <a:prstGeom prst="wedgeEllipseCallout">
            <a:avLst>
              <a:gd name="adj1" fmla="val 55120"/>
              <a:gd name="adj2" fmla="val 33996"/>
            </a:avLst>
          </a:prstGeom>
          <a:noFill/>
          <a:ln w="69850">
            <a:solidFill>
              <a:srgbClr val="F5B4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800">
                <a:solidFill>
                  <a:schemeClr val="tx1"/>
                </a:solidFill>
                <a:latin typeface="Century Gothic" panose="020B0502020202020204" pitchFamily="34" charset="0"/>
              </a:rPr>
              <a:t>Where have you heard this word before?</a:t>
            </a:r>
          </a:p>
        </p:txBody>
      </p:sp>
      <p:sp>
        <p:nvSpPr>
          <p:cNvPr id="16" name="Rectangle 15">
            <a:extLst>
              <a:ext uri="{FF2B5EF4-FFF2-40B4-BE49-F238E27FC236}">
                <a16:creationId xmlns:a16="http://schemas.microsoft.com/office/drawing/2014/main" id="{30C48F14-066B-49D1-8A44-9F28E340430F}"/>
              </a:ext>
            </a:extLst>
          </p:cNvPr>
          <p:cNvSpPr/>
          <p:nvPr/>
        </p:nvSpPr>
        <p:spPr>
          <a:xfrm>
            <a:off x="6216394" y="1774211"/>
            <a:ext cx="5445712" cy="523220"/>
          </a:xfrm>
          <a:prstGeom prst="rect">
            <a:avLst/>
          </a:prstGeom>
        </p:spPr>
        <p:txBody>
          <a:bodyPr wrap="square" anchor="ctr" anchorCtr="0">
            <a:spAutoFit/>
          </a:bodyPr>
          <a:lstStyle/>
          <a:p>
            <a:pPr algn="ctr"/>
            <a:r>
              <a:rPr lang="en-GB" sz="2800">
                <a:latin typeface="Century Gothic" panose="020B0502020202020204" pitchFamily="34" charset="0"/>
              </a:rPr>
              <a:t>Think…</a:t>
            </a:r>
          </a:p>
        </p:txBody>
      </p:sp>
    </p:spTree>
    <p:extLst>
      <p:ext uri="{BB962C8B-B14F-4D97-AF65-F5344CB8AC3E}">
        <p14:creationId xmlns:p14="http://schemas.microsoft.com/office/powerpoint/2010/main" val="4246990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27145461_468214916908565_128156848_o">
            <a:extLst>
              <a:ext uri="{FF2B5EF4-FFF2-40B4-BE49-F238E27FC236}">
                <a16:creationId xmlns:a16="http://schemas.microsoft.com/office/drawing/2014/main" id="{BE2C7004-ED3D-4A3D-B43D-C6CF6857E262}"/>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4742" t="33911" r="10495" b="47325"/>
          <a:stretch/>
        </p:blipFill>
        <p:spPr bwMode="auto">
          <a:xfrm>
            <a:off x="9521141" y="2782862"/>
            <a:ext cx="2413543" cy="26299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bg1"/>
                </a:solidFill>
                <a:latin typeface="Century Gothic" panose="020B0502020202020204" pitchFamily="34" charset="0"/>
              </a:rPr>
              <a:t>Model Answer</a:t>
            </a:r>
            <a:endParaRPr lang="en-GB" sz="5400" b="1">
              <a:solidFill>
                <a:schemeClr val="bg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3" name="Control 1"/>
          <p:cNvSpPr>
            <a:spLocks noChangeArrowheads="1" noChangeShapeType="1"/>
          </p:cNvSpPr>
          <p:nvPr/>
        </p:nvSpPr>
        <p:spPr bwMode="auto">
          <a:xfrm>
            <a:off x="6868305" y="5803060"/>
            <a:ext cx="4163005" cy="2823145"/>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13" name="Rounded Rectangle 16">
            <a:extLst>
              <a:ext uri="{FF2B5EF4-FFF2-40B4-BE49-F238E27FC236}">
                <a16:creationId xmlns:a16="http://schemas.microsoft.com/office/drawing/2014/main" id="{9AFBD314-39CB-44AD-A606-7867A0B18C00}"/>
              </a:ext>
            </a:extLst>
          </p:cNvPr>
          <p:cNvSpPr/>
          <p:nvPr/>
        </p:nvSpPr>
        <p:spPr>
          <a:xfrm>
            <a:off x="529894" y="1419198"/>
            <a:ext cx="5445712" cy="4383862"/>
          </a:xfrm>
          <a:prstGeom prst="roundRect">
            <a:avLst>
              <a:gd name="adj" fmla="val 9819"/>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a:solidFill>
                <a:schemeClr val="tx1"/>
              </a:solidFill>
              <a:latin typeface="Century Gothic" panose="020B0502020202020204" pitchFamily="34" charset="0"/>
            </a:endParaRPr>
          </a:p>
          <a:p>
            <a:pPr algn="ctr"/>
            <a:r>
              <a:rPr lang="en-GB" sz="2400">
                <a:solidFill>
                  <a:schemeClr val="tx1"/>
                </a:solidFill>
                <a:latin typeface="Century Gothic" panose="020B0502020202020204" pitchFamily="34" charset="0"/>
              </a:rPr>
              <a:t>The feeling of pride Marcus experienced came on suddenly and it felt so strong, it was almost too much.</a:t>
            </a:r>
            <a:endParaRPr lang="en-GB" sz="2400" b="1">
              <a:solidFill>
                <a:schemeClr val="tx1"/>
              </a:solidFill>
              <a:latin typeface="Century Gothic" panose="020B0502020202020204" pitchFamily="34" charset="0"/>
            </a:endParaRPr>
          </a:p>
        </p:txBody>
      </p:sp>
      <p:sp>
        <p:nvSpPr>
          <p:cNvPr id="14" name="Speech Bubble: Oval 10">
            <a:extLst>
              <a:ext uri="{FF2B5EF4-FFF2-40B4-BE49-F238E27FC236}">
                <a16:creationId xmlns:a16="http://schemas.microsoft.com/office/drawing/2014/main" id="{26696FF4-4991-4CBA-AA08-93A2640E716A}"/>
              </a:ext>
            </a:extLst>
          </p:cNvPr>
          <p:cNvSpPr/>
          <p:nvPr/>
        </p:nvSpPr>
        <p:spPr>
          <a:xfrm>
            <a:off x="6335896" y="2473989"/>
            <a:ext cx="3288631" cy="2508982"/>
          </a:xfrm>
          <a:prstGeom prst="wedgeEllipseCallout">
            <a:avLst>
              <a:gd name="adj1" fmla="val 55120"/>
              <a:gd name="adj2" fmla="val 33996"/>
            </a:avLst>
          </a:prstGeom>
          <a:noFill/>
          <a:ln w="69850">
            <a:solidFill>
              <a:srgbClr val="F5B4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800">
                <a:solidFill>
                  <a:schemeClr val="tx1"/>
                </a:solidFill>
                <a:latin typeface="Century Gothic" panose="020B0502020202020204" pitchFamily="34" charset="0"/>
              </a:rPr>
              <a:t>Let’s put it all together!</a:t>
            </a:r>
          </a:p>
        </p:txBody>
      </p:sp>
      <p:sp>
        <p:nvSpPr>
          <p:cNvPr id="16" name="Rectangle 15">
            <a:extLst>
              <a:ext uri="{FF2B5EF4-FFF2-40B4-BE49-F238E27FC236}">
                <a16:creationId xmlns:a16="http://schemas.microsoft.com/office/drawing/2014/main" id="{30C48F14-066B-49D1-8A44-9F28E340430F}"/>
              </a:ext>
            </a:extLst>
          </p:cNvPr>
          <p:cNvSpPr/>
          <p:nvPr/>
        </p:nvSpPr>
        <p:spPr>
          <a:xfrm>
            <a:off x="6216394" y="1774211"/>
            <a:ext cx="5445712" cy="523220"/>
          </a:xfrm>
          <a:prstGeom prst="rect">
            <a:avLst/>
          </a:prstGeom>
        </p:spPr>
        <p:txBody>
          <a:bodyPr wrap="square" anchor="ctr" anchorCtr="0">
            <a:spAutoFit/>
          </a:bodyPr>
          <a:lstStyle/>
          <a:p>
            <a:pPr algn="ctr"/>
            <a:r>
              <a:rPr lang="en-GB" sz="2800">
                <a:latin typeface="Century Gothic" panose="020B0502020202020204" pitchFamily="34" charset="0"/>
              </a:rPr>
              <a:t>Think…</a:t>
            </a:r>
          </a:p>
        </p:txBody>
      </p:sp>
    </p:spTree>
    <p:extLst>
      <p:ext uri="{BB962C8B-B14F-4D97-AF65-F5344CB8AC3E}">
        <p14:creationId xmlns:p14="http://schemas.microsoft.com/office/powerpoint/2010/main" val="3898227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3" descr="27145461_468214916908565_128156848_o">
            <a:extLst>
              <a:ext uri="{FF2B5EF4-FFF2-40B4-BE49-F238E27FC236}">
                <a16:creationId xmlns:a16="http://schemas.microsoft.com/office/drawing/2014/main" id="{27EAEF8D-9E36-4715-8503-9B6DCD9DB6C4}"/>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5543" t="56870" r="69694" b="24366"/>
          <a:stretch/>
        </p:blipFill>
        <p:spPr bwMode="auto">
          <a:xfrm>
            <a:off x="6685026" y="2162894"/>
            <a:ext cx="1699150" cy="185151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tx1"/>
                </a:solidFill>
                <a:latin typeface="Century Gothic" panose="020B0502020202020204" pitchFamily="34" charset="0"/>
              </a:rPr>
              <a:t>Inference</a:t>
            </a: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14" name="Rectangle 13">
            <a:extLst>
              <a:ext uri="{FF2B5EF4-FFF2-40B4-BE49-F238E27FC236}">
                <a16:creationId xmlns:a16="http://schemas.microsoft.com/office/drawing/2014/main" id="{D344B2F3-D856-4E90-8D1C-32DED7887054}"/>
              </a:ext>
            </a:extLst>
          </p:cNvPr>
          <p:cNvSpPr/>
          <p:nvPr/>
        </p:nvSpPr>
        <p:spPr>
          <a:xfrm>
            <a:off x="0" y="1202177"/>
            <a:ext cx="12192000" cy="523220"/>
          </a:xfrm>
          <a:prstGeom prst="rect">
            <a:avLst/>
          </a:prstGeom>
        </p:spPr>
        <p:txBody>
          <a:bodyPr wrap="square">
            <a:spAutoFit/>
          </a:bodyPr>
          <a:lstStyle/>
          <a:p>
            <a:pPr algn="ctr"/>
            <a:r>
              <a:rPr lang="en-GB" sz="2800">
                <a:latin typeface="Century Gothic" panose="020B0502020202020204" pitchFamily="34" charset="0"/>
              </a:rPr>
              <a:t>Are the following statements a </a:t>
            </a:r>
            <a:r>
              <a:rPr lang="en-GB" sz="2800" b="1">
                <a:latin typeface="Century Gothic" panose="020B0502020202020204" pitchFamily="34" charset="0"/>
              </a:rPr>
              <a:t>fact</a:t>
            </a:r>
            <a:r>
              <a:rPr lang="en-GB" sz="2800">
                <a:latin typeface="Century Gothic" panose="020B0502020202020204" pitchFamily="34" charset="0"/>
              </a:rPr>
              <a:t> or an</a:t>
            </a:r>
            <a:r>
              <a:rPr lang="en-GB" sz="2800" b="1">
                <a:latin typeface="Century Gothic" panose="020B0502020202020204" pitchFamily="34" charset="0"/>
              </a:rPr>
              <a:t> opinion</a:t>
            </a:r>
            <a:r>
              <a:rPr lang="en-GB" sz="2800">
                <a:latin typeface="Century Gothic" panose="020B0502020202020204" pitchFamily="34" charset="0"/>
              </a:rPr>
              <a:t>? </a:t>
            </a:r>
          </a:p>
        </p:txBody>
      </p:sp>
      <p:sp>
        <p:nvSpPr>
          <p:cNvPr id="10" name="Speech Bubble: Oval 10">
            <a:extLst>
              <a:ext uri="{FF2B5EF4-FFF2-40B4-BE49-F238E27FC236}">
                <a16:creationId xmlns:a16="http://schemas.microsoft.com/office/drawing/2014/main" id="{5674924C-509F-4D9A-9938-06747EA21398}"/>
              </a:ext>
            </a:extLst>
          </p:cNvPr>
          <p:cNvSpPr/>
          <p:nvPr/>
        </p:nvSpPr>
        <p:spPr>
          <a:xfrm>
            <a:off x="2518523" y="4014712"/>
            <a:ext cx="3283103" cy="1917257"/>
          </a:xfrm>
          <a:prstGeom prst="wedgeEllipseCallout">
            <a:avLst>
              <a:gd name="adj1" fmla="val -56438"/>
              <a:gd name="adj2" fmla="val 31645"/>
            </a:avLst>
          </a:prstGeom>
          <a:noFill/>
          <a:ln w="69850">
            <a:solidFill>
              <a:srgbClr val="C670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400">
                <a:solidFill>
                  <a:schemeClr val="tx1"/>
                </a:solidFill>
                <a:latin typeface="Century Gothic" panose="020B0502020202020204" pitchFamily="34" charset="0"/>
              </a:rPr>
              <a:t>Marcus’ mum is selfless.</a:t>
            </a:r>
          </a:p>
        </p:txBody>
      </p:sp>
      <p:sp>
        <p:nvSpPr>
          <p:cNvPr id="12" name="Speech Bubble: Oval 10">
            <a:extLst>
              <a:ext uri="{FF2B5EF4-FFF2-40B4-BE49-F238E27FC236}">
                <a16:creationId xmlns:a16="http://schemas.microsoft.com/office/drawing/2014/main" id="{5674924C-509F-4D9A-9938-06747EA21398}"/>
              </a:ext>
            </a:extLst>
          </p:cNvPr>
          <p:cNvSpPr/>
          <p:nvPr/>
        </p:nvSpPr>
        <p:spPr>
          <a:xfrm>
            <a:off x="8348391" y="4014712"/>
            <a:ext cx="3283103" cy="1917257"/>
          </a:xfrm>
          <a:prstGeom prst="wedgeEllipseCallout">
            <a:avLst>
              <a:gd name="adj1" fmla="val -56438"/>
              <a:gd name="adj2" fmla="val 31645"/>
            </a:avLst>
          </a:prstGeom>
          <a:noFill/>
          <a:ln w="69850">
            <a:solidFill>
              <a:srgbClr val="E6343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400">
                <a:solidFill>
                  <a:schemeClr val="tx1"/>
                </a:solidFill>
                <a:latin typeface="Century Gothic" panose="020B0502020202020204" pitchFamily="34" charset="0"/>
              </a:rPr>
              <a:t>Marcus relied on breakfast club when he was younger.</a:t>
            </a:r>
          </a:p>
        </p:txBody>
      </p:sp>
      <p:sp>
        <p:nvSpPr>
          <p:cNvPr id="15" name="TextBox 14"/>
          <p:cNvSpPr txBox="1"/>
          <p:nvPr/>
        </p:nvSpPr>
        <p:spPr>
          <a:xfrm rot="16200000">
            <a:off x="183026" y="5007960"/>
            <a:ext cx="112598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a:ln>
                  <a:noFill/>
                </a:ln>
                <a:solidFill>
                  <a:prstClr val="black"/>
                </a:solidFill>
                <a:effectLst/>
                <a:uLnTx/>
                <a:uFillTx/>
                <a:latin typeface="Century Gothic" panose="020B0502020202020204" pitchFamily="34" charset="0"/>
                <a:ea typeface="+mn-ea"/>
                <a:cs typeface="+mn-cs"/>
              </a:rPr>
              <a:t>Millie</a:t>
            </a:r>
          </a:p>
        </p:txBody>
      </p:sp>
      <p:sp>
        <p:nvSpPr>
          <p:cNvPr id="16" name="TextBox 15"/>
          <p:cNvSpPr txBox="1"/>
          <p:nvPr/>
        </p:nvSpPr>
        <p:spPr>
          <a:xfrm rot="16200000">
            <a:off x="5854418" y="4882297"/>
            <a:ext cx="13064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a:ln>
                  <a:noFill/>
                </a:ln>
                <a:solidFill>
                  <a:prstClr val="black"/>
                </a:solidFill>
                <a:effectLst/>
                <a:uLnTx/>
                <a:uFillTx/>
                <a:latin typeface="Century Gothic" panose="020B0502020202020204" pitchFamily="34" charset="0"/>
                <a:ea typeface="+mn-ea"/>
                <a:cs typeface="+mn-cs"/>
              </a:rPr>
              <a:t>Marlon</a:t>
            </a:r>
          </a:p>
        </p:txBody>
      </p:sp>
      <p:sp>
        <p:nvSpPr>
          <p:cNvPr id="7" name="Speech Bubble: Oval 10">
            <a:extLst>
              <a:ext uri="{FF2B5EF4-FFF2-40B4-BE49-F238E27FC236}">
                <a16:creationId xmlns:a16="http://schemas.microsoft.com/office/drawing/2014/main" id="{5674924C-509F-4D9A-9938-06747EA21398}"/>
              </a:ext>
            </a:extLst>
          </p:cNvPr>
          <p:cNvSpPr/>
          <p:nvPr/>
        </p:nvSpPr>
        <p:spPr>
          <a:xfrm>
            <a:off x="3473362" y="1867860"/>
            <a:ext cx="3283103" cy="1917257"/>
          </a:xfrm>
          <a:prstGeom prst="wedgeEllipseCallout">
            <a:avLst>
              <a:gd name="adj1" fmla="val 52391"/>
              <a:gd name="adj2" fmla="val 36343"/>
            </a:avLst>
          </a:prstGeom>
          <a:noFill/>
          <a:ln w="69850">
            <a:solidFill>
              <a:srgbClr val="BFD2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400">
                <a:solidFill>
                  <a:schemeClr val="tx1"/>
                </a:solidFill>
                <a:latin typeface="Century Gothic" panose="020B0502020202020204" pitchFamily="34" charset="0"/>
              </a:rPr>
              <a:t>Marcus’ mum worked        full-time.</a:t>
            </a:r>
          </a:p>
        </p:txBody>
      </p:sp>
      <p:sp>
        <p:nvSpPr>
          <p:cNvPr id="13" name="TextBox 12"/>
          <p:cNvSpPr txBox="1"/>
          <p:nvPr/>
        </p:nvSpPr>
        <p:spPr>
          <a:xfrm rot="5400000">
            <a:off x="8021392" y="2883175"/>
            <a:ext cx="99438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a:ln>
                  <a:noFill/>
                </a:ln>
                <a:solidFill>
                  <a:prstClr val="black"/>
                </a:solidFill>
                <a:effectLst/>
                <a:uLnTx/>
                <a:uFillTx/>
                <a:latin typeface="Century Gothic" panose="020B0502020202020204" pitchFamily="34" charset="0"/>
                <a:ea typeface="+mn-ea"/>
                <a:cs typeface="+mn-cs"/>
              </a:rPr>
              <a:t>Caleb</a:t>
            </a:r>
          </a:p>
        </p:txBody>
      </p:sp>
      <p:pic>
        <p:nvPicPr>
          <p:cNvPr id="23" name="Picture 3" descr="27145461_468214916908565_128156848_o">
            <a:extLst>
              <a:ext uri="{FF2B5EF4-FFF2-40B4-BE49-F238E27FC236}">
                <a16:creationId xmlns:a16="http://schemas.microsoft.com/office/drawing/2014/main" id="{27EAEF8D-9E36-4715-8503-9B6DCD9DB6C4}"/>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6161" t="7946" r="9076" b="73290"/>
          <a:stretch/>
        </p:blipFill>
        <p:spPr bwMode="auto">
          <a:xfrm>
            <a:off x="809484" y="4182309"/>
            <a:ext cx="1699150" cy="185151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6" name="Picture 2" descr="Marlon"/>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b="12712"/>
          <a:stretch>
            <a:fillRect/>
          </a:stretch>
        </p:blipFill>
        <p:spPr bwMode="auto">
          <a:xfrm>
            <a:off x="6621479" y="4050797"/>
            <a:ext cx="1602225" cy="197874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565398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3" descr="27145461_468214916908565_128156848_o">
            <a:extLst>
              <a:ext uri="{FF2B5EF4-FFF2-40B4-BE49-F238E27FC236}">
                <a16:creationId xmlns:a16="http://schemas.microsoft.com/office/drawing/2014/main" id="{27EAEF8D-9E36-4715-8503-9B6DCD9DB6C4}"/>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5543" t="56870" r="69694" b="24366"/>
          <a:stretch/>
        </p:blipFill>
        <p:spPr bwMode="auto">
          <a:xfrm>
            <a:off x="6685026" y="2162894"/>
            <a:ext cx="1699150" cy="185151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bg1"/>
                </a:solidFill>
                <a:latin typeface="Century Gothic" panose="020B0502020202020204" pitchFamily="34" charset="0"/>
              </a:rPr>
              <a:t>Answers</a:t>
            </a: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14" name="Rectangle 13">
            <a:extLst>
              <a:ext uri="{FF2B5EF4-FFF2-40B4-BE49-F238E27FC236}">
                <a16:creationId xmlns:a16="http://schemas.microsoft.com/office/drawing/2014/main" id="{D344B2F3-D856-4E90-8D1C-32DED7887054}"/>
              </a:ext>
            </a:extLst>
          </p:cNvPr>
          <p:cNvSpPr/>
          <p:nvPr/>
        </p:nvSpPr>
        <p:spPr>
          <a:xfrm>
            <a:off x="0" y="1202177"/>
            <a:ext cx="12192000" cy="523220"/>
          </a:xfrm>
          <a:prstGeom prst="rect">
            <a:avLst/>
          </a:prstGeom>
        </p:spPr>
        <p:txBody>
          <a:bodyPr wrap="square">
            <a:spAutoFit/>
          </a:bodyPr>
          <a:lstStyle/>
          <a:p>
            <a:pPr algn="ctr"/>
            <a:r>
              <a:rPr lang="en-GB" sz="2800">
                <a:latin typeface="Century Gothic" panose="020B0502020202020204" pitchFamily="34" charset="0"/>
              </a:rPr>
              <a:t>Are the following statements a </a:t>
            </a:r>
            <a:r>
              <a:rPr lang="en-GB" sz="2800" b="1">
                <a:latin typeface="Century Gothic" panose="020B0502020202020204" pitchFamily="34" charset="0"/>
              </a:rPr>
              <a:t>fact</a:t>
            </a:r>
            <a:r>
              <a:rPr lang="en-GB" sz="2800">
                <a:latin typeface="Century Gothic" panose="020B0502020202020204" pitchFamily="34" charset="0"/>
              </a:rPr>
              <a:t> or an</a:t>
            </a:r>
            <a:r>
              <a:rPr lang="en-GB" sz="2800" b="1">
                <a:latin typeface="Century Gothic" panose="020B0502020202020204" pitchFamily="34" charset="0"/>
              </a:rPr>
              <a:t> opinion</a:t>
            </a:r>
            <a:r>
              <a:rPr lang="en-GB" sz="2800">
                <a:latin typeface="Century Gothic" panose="020B0502020202020204" pitchFamily="34" charset="0"/>
              </a:rPr>
              <a:t>? </a:t>
            </a:r>
          </a:p>
        </p:txBody>
      </p:sp>
      <p:sp>
        <p:nvSpPr>
          <p:cNvPr id="10" name="Speech Bubble: Oval 10">
            <a:extLst>
              <a:ext uri="{FF2B5EF4-FFF2-40B4-BE49-F238E27FC236}">
                <a16:creationId xmlns:a16="http://schemas.microsoft.com/office/drawing/2014/main" id="{5674924C-509F-4D9A-9938-06747EA21398}"/>
              </a:ext>
            </a:extLst>
          </p:cNvPr>
          <p:cNvSpPr/>
          <p:nvPr/>
        </p:nvSpPr>
        <p:spPr>
          <a:xfrm>
            <a:off x="2518523" y="4014712"/>
            <a:ext cx="3283103" cy="1917257"/>
          </a:xfrm>
          <a:prstGeom prst="wedgeEllipseCallout">
            <a:avLst>
              <a:gd name="adj1" fmla="val -56438"/>
              <a:gd name="adj2" fmla="val 31645"/>
            </a:avLst>
          </a:prstGeom>
          <a:noFill/>
          <a:ln w="69850">
            <a:solidFill>
              <a:srgbClr val="C670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400">
                <a:solidFill>
                  <a:schemeClr val="tx1"/>
                </a:solidFill>
                <a:latin typeface="Century Gothic" panose="020B0502020202020204" pitchFamily="34" charset="0"/>
              </a:rPr>
              <a:t>opinion</a:t>
            </a:r>
          </a:p>
        </p:txBody>
      </p:sp>
      <p:sp>
        <p:nvSpPr>
          <p:cNvPr id="12" name="Speech Bubble: Oval 10">
            <a:extLst>
              <a:ext uri="{FF2B5EF4-FFF2-40B4-BE49-F238E27FC236}">
                <a16:creationId xmlns:a16="http://schemas.microsoft.com/office/drawing/2014/main" id="{5674924C-509F-4D9A-9938-06747EA21398}"/>
              </a:ext>
            </a:extLst>
          </p:cNvPr>
          <p:cNvSpPr/>
          <p:nvPr/>
        </p:nvSpPr>
        <p:spPr>
          <a:xfrm>
            <a:off x="8348391" y="4014712"/>
            <a:ext cx="3283103" cy="1917257"/>
          </a:xfrm>
          <a:prstGeom prst="wedgeEllipseCallout">
            <a:avLst>
              <a:gd name="adj1" fmla="val -56438"/>
              <a:gd name="adj2" fmla="val 31645"/>
            </a:avLst>
          </a:prstGeom>
          <a:noFill/>
          <a:ln w="69850">
            <a:solidFill>
              <a:srgbClr val="E6343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400">
                <a:solidFill>
                  <a:schemeClr val="tx1"/>
                </a:solidFill>
                <a:latin typeface="Century Gothic" panose="020B0502020202020204" pitchFamily="34" charset="0"/>
              </a:rPr>
              <a:t>fact</a:t>
            </a:r>
          </a:p>
        </p:txBody>
      </p:sp>
      <p:sp>
        <p:nvSpPr>
          <p:cNvPr id="15" name="TextBox 14"/>
          <p:cNvSpPr txBox="1"/>
          <p:nvPr/>
        </p:nvSpPr>
        <p:spPr>
          <a:xfrm rot="16200000">
            <a:off x="183026" y="5007960"/>
            <a:ext cx="112598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a:ln>
                  <a:noFill/>
                </a:ln>
                <a:solidFill>
                  <a:prstClr val="black"/>
                </a:solidFill>
                <a:effectLst/>
                <a:uLnTx/>
                <a:uFillTx/>
                <a:latin typeface="Century Gothic" panose="020B0502020202020204" pitchFamily="34" charset="0"/>
                <a:ea typeface="+mn-ea"/>
                <a:cs typeface="+mn-cs"/>
              </a:rPr>
              <a:t>Millie</a:t>
            </a:r>
          </a:p>
        </p:txBody>
      </p:sp>
      <p:sp>
        <p:nvSpPr>
          <p:cNvPr id="16" name="TextBox 15"/>
          <p:cNvSpPr txBox="1"/>
          <p:nvPr/>
        </p:nvSpPr>
        <p:spPr>
          <a:xfrm rot="16200000">
            <a:off x="5854418" y="4882297"/>
            <a:ext cx="13064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a:ln>
                  <a:noFill/>
                </a:ln>
                <a:solidFill>
                  <a:prstClr val="black"/>
                </a:solidFill>
                <a:effectLst/>
                <a:uLnTx/>
                <a:uFillTx/>
                <a:latin typeface="Century Gothic" panose="020B0502020202020204" pitchFamily="34" charset="0"/>
                <a:ea typeface="+mn-ea"/>
                <a:cs typeface="+mn-cs"/>
              </a:rPr>
              <a:t>Marlon</a:t>
            </a:r>
          </a:p>
        </p:txBody>
      </p:sp>
      <p:sp>
        <p:nvSpPr>
          <p:cNvPr id="7" name="Speech Bubble: Oval 10">
            <a:extLst>
              <a:ext uri="{FF2B5EF4-FFF2-40B4-BE49-F238E27FC236}">
                <a16:creationId xmlns:a16="http://schemas.microsoft.com/office/drawing/2014/main" id="{5674924C-509F-4D9A-9938-06747EA21398}"/>
              </a:ext>
            </a:extLst>
          </p:cNvPr>
          <p:cNvSpPr/>
          <p:nvPr/>
        </p:nvSpPr>
        <p:spPr>
          <a:xfrm>
            <a:off x="3473362" y="1867860"/>
            <a:ext cx="3283103" cy="1917257"/>
          </a:xfrm>
          <a:prstGeom prst="wedgeEllipseCallout">
            <a:avLst>
              <a:gd name="adj1" fmla="val 52391"/>
              <a:gd name="adj2" fmla="val 36343"/>
            </a:avLst>
          </a:prstGeom>
          <a:noFill/>
          <a:ln w="69850">
            <a:solidFill>
              <a:srgbClr val="BFD2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400">
                <a:solidFill>
                  <a:schemeClr val="tx1"/>
                </a:solidFill>
                <a:latin typeface="Century Gothic" panose="020B0502020202020204" pitchFamily="34" charset="0"/>
              </a:rPr>
              <a:t>fact</a:t>
            </a:r>
          </a:p>
        </p:txBody>
      </p:sp>
      <p:sp>
        <p:nvSpPr>
          <p:cNvPr id="13" name="TextBox 12"/>
          <p:cNvSpPr txBox="1"/>
          <p:nvPr/>
        </p:nvSpPr>
        <p:spPr>
          <a:xfrm rot="5400000">
            <a:off x="8021392" y="2883175"/>
            <a:ext cx="99438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a:ln>
                  <a:noFill/>
                </a:ln>
                <a:solidFill>
                  <a:prstClr val="black"/>
                </a:solidFill>
                <a:effectLst/>
                <a:uLnTx/>
                <a:uFillTx/>
                <a:latin typeface="Century Gothic" panose="020B0502020202020204" pitchFamily="34" charset="0"/>
                <a:ea typeface="+mn-ea"/>
                <a:cs typeface="+mn-cs"/>
              </a:rPr>
              <a:t>Caleb</a:t>
            </a:r>
          </a:p>
        </p:txBody>
      </p:sp>
      <p:pic>
        <p:nvPicPr>
          <p:cNvPr id="23" name="Picture 3" descr="27145461_468214916908565_128156848_o">
            <a:extLst>
              <a:ext uri="{FF2B5EF4-FFF2-40B4-BE49-F238E27FC236}">
                <a16:creationId xmlns:a16="http://schemas.microsoft.com/office/drawing/2014/main" id="{27EAEF8D-9E36-4715-8503-9B6DCD9DB6C4}"/>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6161" t="7946" r="9076" b="73290"/>
          <a:stretch/>
        </p:blipFill>
        <p:spPr bwMode="auto">
          <a:xfrm>
            <a:off x="809484" y="4182309"/>
            <a:ext cx="1699150" cy="185151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6" name="Picture 2" descr="Marlon"/>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b="12712"/>
          <a:stretch>
            <a:fillRect/>
          </a:stretch>
        </p:blipFill>
        <p:spPr bwMode="auto">
          <a:xfrm>
            <a:off x="6621479" y="4050797"/>
            <a:ext cx="1602225" cy="197874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764230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27145461_468214916908565_128156848_o">
            <a:extLst>
              <a:ext uri="{FF2B5EF4-FFF2-40B4-BE49-F238E27FC236}">
                <a16:creationId xmlns:a16="http://schemas.microsoft.com/office/drawing/2014/main" id="{CADC0C3D-4D34-4EBC-A32F-6D74A10EA982}"/>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5715" t="33013" r="69521" b="48223"/>
          <a:stretch/>
        </p:blipFill>
        <p:spPr bwMode="auto">
          <a:xfrm>
            <a:off x="7037190" y="2292315"/>
            <a:ext cx="3067206" cy="33422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Speech Bubble: Oval 10">
            <a:extLst>
              <a:ext uri="{FF2B5EF4-FFF2-40B4-BE49-F238E27FC236}">
                <a16:creationId xmlns:a16="http://schemas.microsoft.com/office/drawing/2014/main" id="{206A63F7-7F7D-4C11-8A98-3E1247101BCA}"/>
              </a:ext>
            </a:extLst>
          </p:cNvPr>
          <p:cNvSpPr/>
          <p:nvPr/>
        </p:nvSpPr>
        <p:spPr>
          <a:xfrm>
            <a:off x="2453659" y="2254956"/>
            <a:ext cx="4669413" cy="2818172"/>
          </a:xfrm>
          <a:prstGeom prst="wedgeEllipseCallout">
            <a:avLst>
              <a:gd name="adj1" fmla="val 52391"/>
              <a:gd name="adj2" fmla="val 35747"/>
            </a:avLst>
          </a:prstGeom>
          <a:noFill/>
          <a:ln w="69850">
            <a:solidFill>
              <a:srgbClr val="92D1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07000"/>
              </a:lnSpc>
              <a:spcAft>
                <a:spcPts val="800"/>
              </a:spcAft>
            </a:pPr>
            <a:r>
              <a:rPr lang="en-GB" sz="28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Why has Rashford chosen to begin this paragraph using the word </a:t>
            </a:r>
            <a:r>
              <a:rPr lang="en-GB" sz="2800" b="1">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‘understand’?</a:t>
            </a:r>
          </a:p>
        </p:txBody>
      </p:sp>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tx1"/>
                </a:solidFill>
                <a:latin typeface="Century Gothic" panose="020B0502020202020204" pitchFamily="34" charset="0"/>
              </a:rPr>
              <a:t>Inference</a:t>
            </a:r>
            <a:endParaRPr lang="en-GB" sz="5400" b="1">
              <a:solidFill>
                <a:schemeClr val="tx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3" name="Control 1"/>
          <p:cNvSpPr>
            <a:spLocks noChangeArrowheads="1" noChangeShapeType="1"/>
          </p:cNvSpPr>
          <p:nvPr/>
        </p:nvSpPr>
        <p:spPr bwMode="auto">
          <a:xfrm>
            <a:off x="6868305" y="5803060"/>
            <a:ext cx="4163005" cy="2823145"/>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4" name="Rectangle 23">
            <a:extLst>
              <a:ext uri="{FF2B5EF4-FFF2-40B4-BE49-F238E27FC236}">
                <a16:creationId xmlns:a16="http://schemas.microsoft.com/office/drawing/2014/main" id="{D344B2F3-D856-4E90-8D1C-32DED7887054}"/>
              </a:ext>
            </a:extLst>
          </p:cNvPr>
          <p:cNvSpPr/>
          <p:nvPr/>
        </p:nvSpPr>
        <p:spPr>
          <a:xfrm>
            <a:off x="0" y="1202177"/>
            <a:ext cx="12192000" cy="523220"/>
          </a:xfrm>
          <a:prstGeom prst="rect">
            <a:avLst/>
          </a:prstGeom>
        </p:spPr>
        <p:txBody>
          <a:bodyPr wrap="square">
            <a:spAutoFit/>
          </a:bodyPr>
          <a:lstStyle/>
          <a:p>
            <a:pPr algn="ctr"/>
            <a:r>
              <a:rPr lang="en-GB" sz="2800">
                <a:latin typeface="Century Gothic" panose="020B0502020202020204" pitchFamily="34" charset="0"/>
              </a:rPr>
              <a:t>Look at </a:t>
            </a:r>
            <a:r>
              <a:rPr lang="en-GB" sz="2800" b="1">
                <a:latin typeface="Century Gothic" panose="020B0502020202020204" pitchFamily="34" charset="0"/>
              </a:rPr>
              <a:t>paragraph 2</a:t>
            </a:r>
            <a:r>
              <a:rPr lang="en-GB" sz="2800">
                <a:latin typeface="Century Gothic" panose="020B0502020202020204" pitchFamily="34" charset="0"/>
              </a:rPr>
              <a:t>.</a:t>
            </a:r>
          </a:p>
        </p:txBody>
      </p:sp>
    </p:spTree>
    <p:extLst>
      <p:ext uri="{BB962C8B-B14F-4D97-AF65-F5344CB8AC3E}">
        <p14:creationId xmlns:p14="http://schemas.microsoft.com/office/powerpoint/2010/main" val="1413878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27145461_468214916908565_128156848_o">
            <a:extLst>
              <a:ext uri="{FF2B5EF4-FFF2-40B4-BE49-F238E27FC236}">
                <a16:creationId xmlns:a16="http://schemas.microsoft.com/office/drawing/2014/main" id="{B4A793FF-2E01-4970-B6AC-18F96FEFF661}"/>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5715" t="33013" r="69521" b="48223"/>
          <a:stretch/>
        </p:blipFill>
        <p:spPr bwMode="auto">
          <a:xfrm>
            <a:off x="8924640" y="1889008"/>
            <a:ext cx="3067206" cy="33422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1AEF3585-FFEF-4936-8508-713413B05C81}"/>
              </a:ext>
            </a:extLst>
          </p:cNvPr>
          <p:cNvGrpSpPr/>
          <p:nvPr/>
        </p:nvGrpSpPr>
        <p:grpSpPr>
          <a:xfrm>
            <a:off x="535652" y="2790322"/>
            <a:ext cx="7972424" cy="1649157"/>
            <a:chOff x="535652" y="3041623"/>
            <a:chExt cx="7972424" cy="1649157"/>
          </a:xfrm>
        </p:grpSpPr>
        <p:sp>
          <p:nvSpPr>
            <p:cNvPr id="12" name="Rounded Rectangle 11">
              <a:extLst>
                <a:ext uri="{FF2B5EF4-FFF2-40B4-BE49-F238E27FC236}">
                  <a16:creationId xmlns:a16="http://schemas.microsoft.com/office/drawing/2014/main" id="{0DB36301-79E4-4749-A6FA-BA439D2F3875}"/>
                </a:ext>
              </a:extLst>
            </p:cNvPr>
            <p:cNvSpPr/>
            <p:nvPr/>
          </p:nvSpPr>
          <p:spPr>
            <a:xfrm>
              <a:off x="535652" y="3976405"/>
              <a:ext cx="7972424"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He wants the reader to know how much everybody’s kindness has helped him.</a:t>
              </a:r>
              <a:endParaRPr lang="en-GB" sz="3200">
                <a:solidFill>
                  <a:schemeClr val="tx1"/>
                </a:solidFill>
                <a:latin typeface="Century Gothic" panose="020B0502020202020204" pitchFamily="34" charset="0"/>
              </a:endParaRPr>
            </a:p>
          </p:txBody>
        </p:sp>
        <p:sp>
          <p:nvSpPr>
            <p:cNvPr id="13" name="Rounded Rectangle 9">
              <a:extLst>
                <a:ext uri="{FF2B5EF4-FFF2-40B4-BE49-F238E27FC236}">
                  <a16:creationId xmlns:a16="http://schemas.microsoft.com/office/drawing/2014/main" id="{56F9AD74-6156-4612-AF53-8D905D0FAC44}"/>
                </a:ext>
              </a:extLst>
            </p:cNvPr>
            <p:cNvSpPr/>
            <p:nvPr/>
          </p:nvSpPr>
          <p:spPr>
            <a:xfrm>
              <a:off x="535652" y="3041623"/>
              <a:ext cx="7972424"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ea typeface="Calibri" panose="020F0502020204030204" pitchFamily="34" charset="0"/>
                  <a:cs typeface="Times New Roman" panose="02020603050405020304" pitchFamily="18" charset="0"/>
                </a:rPr>
                <a:t>He wants to</a:t>
              </a:r>
              <a:r>
                <a:rPr lang="en-GB" sz="240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ensure the reader knows exactly why he has been successful.</a:t>
              </a:r>
              <a:endParaRPr lang="en-GB" sz="3200">
                <a:solidFill>
                  <a:schemeClr val="tx1"/>
                </a:solidFill>
                <a:latin typeface="Century Gothic" panose="020B0502020202020204" pitchFamily="34" charset="0"/>
              </a:endParaRPr>
            </a:p>
          </p:txBody>
        </p:sp>
      </p:grpSp>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bg1"/>
                </a:solidFill>
                <a:latin typeface="Century Gothic" panose="020B0502020202020204" pitchFamily="34" charset="0"/>
              </a:rPr>
              <a:t>Acceptable Answers</a:t>
            </a:r>
            <a:endParaRPr lang="en-GB" sz="5400" b="1">
              <a:solidFill>
                <a:schemeClr val="bg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3" name="Control 1"/>
          <p:cNvSpPr>
            <a:spLocks noChangeArrowheads="1" noChangeShapeType="1"/>
          </p:cNvSpPr>
          <p:nvPr/>
        </p:nvSpPr>
        <p:spPr bwMode="auto">
          <a:xfrm>
            <a:off x="6868305" y="5803060"/>
            <a:ext cx="4163005" cy="2823145"/>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21564885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tx1"/>
                </a:solidFill>
                <a:latin typeface="Century Gothic" panose="020B0502020202020204" pitchFamily="34" charset="0"/>
              </a:rPr>
              <a:t>Inference with PEPE!</a:t>
            </a:r>
            <a:endParaRPr lang="en-GB" sz="5400" b="1">
              <a:solidFill>
                <a:schemeClr val="tx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sp>
        <p:nvSpPr>
          <p:cNvPr id="22" name="Rectangle 21">
            <a:extLst>
              <a:ext uri="{FF2B5EF4-FFF2-40B4-BE49-F238E27FC236}">
                <a16:creationId xmlns:a16="http://schemas.microsoft.com/office/drawing/2014/main" id="{D344B2F3-D856-4E90-8D1C-32DED7887054}"/>
              </a:ext>
            </a:extLst>
          </p:cNvPr>
          <p:cNvSpPr/>
          <p:nvPr/>
        </p:nvSpPr>
        <p:spPr>
          <a:xfrm>
            <a:off x="229451" y="1205774"/>
            <a:ext cx="11733099" cy="954107"/>
          </a:xfrm>
          <a:prstGeom prst="rect">
            <a:avLst/>
          </a:prstGeom>
        </p:spPr>
        <p:txBody>
          <a:bodyPr wrap="square">
            <a:spAutoFit/>
          </a:bodyPr>
          <a:lstStyle/>
          <a:p>
            <a:pPr algn="ctr"/>
            <a:r>
              <a:rPr lang="en-GB" sz="2800">
                <a:latin typeface="Century Gothic" panose="020B0502020202020204" pitchFamily="34" charset="0"/>
              </a:rPr>
              <a:t>With extended answer questions, think about me (Pepe).</a:t>
            </a:r>
          </a:p>
          <a:p>
            <a:pPr algn="ctr"/>
            <a:r>
              <a:rPr lang="en-GB" sz="2800">
                <a:latin typeface="Century Gothic" panose="020B0502020202020204" pitchFamily="34" charset="0"/>
              </a:rPr>
              <a:t>This will help us structure our response!</a:t>
            </a:r>
          </a:p>
        </p:txBody>
      </p:sp>
      <p:pic>
        <p:nvPicPr>
          <p:cNvPr id="9" name="Picture 2" descr="https://www.deepeningunderstanding.co.uk/wp-content/uploads/2016/11/DU-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15" name="Rounded Rectangle 14"/>
          <p:cNvSpPr/>
          <p:nvPr/>
        </p:nvSpPr>
        <p:spPr>
          <a:xfrm>
            <a:off x="3588680" y="2306382"/>
            <a:ext cx="1869145"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point</a:t>
            </a:r>
          </a:p>
        </p:txBody>
      </p:sp>
      <p:sp>
        <p:nvSpPr>
          <p:cNvPr id="16" name="Rounded Rectangle 15"/>
          <p:cNvSpPr/>
          <p:nvPr/>
        </p:nvSpPr>
        <p:spPr>
          <a:xfrm>
            <a:off x="3588680" y="3241164"/>
            <a:ext cx="1869145"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evidence</a:t>
            </a:r>
          </a:p>
        </p:txBody>
      </p:sp>
      <p:sp>
        <p:nvSpPr>
          <p:cNvPr id="17" name="Rounded Rectangle 16"/>
          <p:cNvSpPr/>
          <p:nvPr/>
        </p:nvSpPr>
        <p:spPr>
          <a:xfrm>
            <a:off x="3588680" y="4175946"/>
            <a:ext cx="1869145"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point</a:t>
            </a:r>
          </a:p>
        </p:txBody>
      </p:sp>
      <p:sp>
        <p:nvSpPr>
          <p:cNvPr id="18" name="Rounded Rectangle 17"/>
          <p:cNvSpPr/>
          <p:nvPr/>
        </p:nvSpPr>
        <p:spPr>
          <a:xfrm>
            <a:off x="3588680" y="5110729"/>
            <a:ext cx="1869145"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evidence</a:t>
            </a:r>
          </a:p>
        </p:txBody>
      </p:sp>
      <p:sp>
        <p:nvSpPr>
          <p:cNvPr id="20" name="Rounded Rectangle 19"/>
          <p:cNvSpPr/>
          <p:nvPr/>
        </p:nvSpPr>
        <p:spPr>
          <a:xfrm>
            <a:off x="2478257" y="2303360"/>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P</a:t>
            </a:r>
          </a:p>
        </p:txBody>
      </p:sp>
      <p:sp>
        <p:nvSpPr>
          <p:cNvPr id="21" name="Rounded Rectangle 20"/>
          <p:cNvSpPr/>
          <p:nvPr/>
        </p:nvSpPr>
        <p:spPr>
          <a:xfrm>
            <a:off x="2478257" y="3238142"/>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E</a:t>
            </a:r>
          </a:p>
        </p:txBody>
      </p:sp>
      <p:sp>
        <p:nvSpPr>
          <p:cNvPr id="23" name="Rounded Rectangle 22"/>
          <p:cNvSpPr/>
          <p:nvPr/>
        </p:nvSpPr>
        <p:spPr>
          <a:xfrm>
            <a:off x="2478257" y="4172924"/>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P</a:t>
            </a:r>
          </a:p>
        </p:txBody>
      </p:sp>
      <p:sp>
        <p:nvSpPr>
          <p:cNvPr id="24" name="Rounded Rectangle 23"/>
          <p:cNvSpPr/>
          <p:nvPr/>
        </p:nvSpPr>
        <p:spPr>
          <a:xfrm>
            <a:off x="2478257" y="5107707"/>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E</a:t>
            </a:r>
          </a:p>
        </p:txBody>
      </p:sp>
      <p:pic>
        <p:nvPicPr>
          <p:cNvPr id="19" name="Picture 18"/>
          <p:cNvPicPr>
            <a:picLocks noChangeAspect="1"/>
          </p:cNvPicPr>
          <p:nvPr/>
        </p:nvPicPr>
        <p:blipFill rotWithShape="1">
          <a:blip r:embed="rId3" cstate="print">
            <a:extLst>
              <a:ext uri="{28A0092B-C50C-407E-A947-70E740481C1C}">
                <a14:useLocalDpi xmlns:a14="http://schemas.microsoft.com/office/drawing/2010/main" val="0"/>
              </a:ext>
            </a:extLst>
          </a:blip>
          <a:srcRect l="24644" t="38964" r="41827" b="37333"/>
          <a:stretch/>
        </p:blipFill>
        <p:spPr>
          <a:xfrm>
            <a:off x="6553200" y="2159881"/>
            <a:ext cx="3667759" cy="3667759"/>
          </a:xfrm>
          <a:prstGeom prst="rect">
            <a:avLst/>
          </a:prstGeom>
        </p:spPr>
      </p:pic>
    </p:spTree>
    <p:extLst>
      <p:ext uri="{BB962C8B-B14F-4D97-AF65-F5344CB8AC3E}">
        <p14:creationId xmlns:p14="http://schemas.microsoft.com/office/powerpoint/2010/main" val="2333765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tx1"/>
                </a:solidFill>
                <a:latin typeface="Century Gothic" panose="020B0502020202020204" pitchFamily="34" charset="0"/>
              </a:rPr>
              <a:t>Inference with PEPE!</a:t>
            </a:r>
            <a:endParaRPr lang="en-GB" sz="5400" b="1">
              <a:solidFill>
                <a:schemeClr val="tx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sp>
        <p:nvSpPr>
          <p:cNvPr id="22" name="Rectangle 21">
            <a:extLst>
              <a:ext uri="{FF2B5EF4-FFF2-40B4-BE49-F238E27FC236}">
                <a16:creationId xmlns:a16="http://schemas.microsoft.com/office/drawing/2014/main" id="{D344B2F3-D856-4E90-8D1C-32DED7887054}"/>
              </a:ext>
            </a:extLst>
          </p:cNvPr>
          <p:cNvSpPr/>
          <p:nvPr/>
        </p:nvSpPr>
        <p:spPr>
          <a:xfrm>
            <a:off x="229451" y="1205774"/>
            <a:ext cx="11733099" cy="523220"/>
          </a:xfrm>
          <a:prstGeom prst="rect">
            <a:avLst/>
          </a:prstGeom>
        </p:spPr>
        <p:txBody>
          <a:bodyPr wrap="square">
            <a:spAutoFit/>
          </a:bodyPr>
          <a:lstStyle/>
          <a:p>
            <a:pPr algn="ctr"/>
            <a:r>
              <a:rPr lang="en-GB" sz="2800">
                <a:latin typeface="Century Gothic" panose="020B0502020202020204" pitchFamily="34" charset="0"/>
              </a:rPr>
              <a:t>List </a:t>
            </a:r>
            <a:r>
              <a:rPr lang="en-GB" sz="2800" b="1">
                <a:latin typeface="Century Gothic" panose="020B0502020202020204" pitchFamily="34" charset="0"/>
              </a:rPr>
              <a:t>two</a:t>
            </a:r>
            <a:r>
              <a:rPr lang="en-GB" sz="2800">
                <a:latin typeface="Century Gothic" panose="020B0502020202020204" pitchFamily="34" charset="0"/>
              </a:rPr>
              <a:t> similarities in character between Rashford and his mum. </a:t>
            </a:r>
          </a:p>
        </p:txBody>
      </p:sp>
      <p:pic>
        <p:nvPicPr>
          <p:cNvPr id="9" name="Picture 2" descr="https://www.deepeningunderstanding.co.uk/wp-content/uploads/2016/11/DU-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15" name="Rounded Rectangle 14"/>
          <p:cNvSpPr/>
          <p:nvPr/>
        </p:nvSpPr>
        <p:spPr>
          <a:xfrm>
            <a:off x="1588422" y="2306382"/>
            <a:ext cx="6862001"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 similarity 1</a:t>
            </a:r>
          </a:p>
        </p:txBody>
      </p:sp>
      <p:sp>
        <p:nvSpPr>
          <p:cNvPr id="16" name="Rounded Rectangle 15"/>
          <p:cNvSpPr/>
          <p:nvPr/>
        </p:nvSpPr>
        <p:spPr>
          <a:xfrm>
            <a:off x="1588422" y="3241164"/>
            <a:ext cx="6862001"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 proof to support similarity 1</a:t>
            </a:r>
          </a:p>
        </p:txBody>
      </p:sp>
      <p:sp>
        <p:nvSpPr>
          <p:cNvPr id="17" name="Rounded Rectangle 16"/>
          <p:cNvSpPr/>
          <p:nvPr/>
        </p:nvSpPr>
        <p:spPr>
          <a:xfrm>
            <a:off x="1588422" y="4175946"/>
            <a:ext cx="6862001"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 similarity 2</a:t>
            </a:r>
          </a:p>
        </p:txBody>
      </p:sp>
      <p:sp>
        <p:nvSpPr>
          <p:cNvPr id="18" name="Rounded Rectangle 17"/>
          <p:cNvSpPr/>
          <p:nvPr/>
        </p:nvSpPr>
        <p:spPr>
          <a:xfrm>
            <a:off x="1588422" y="5110729"/>
            <a:ext cx="6862001" cy="714375"/>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solidFill>
                  <a:schemeClr val="tx1"/>
                </a:solidFill>
                <a:latin typeface="Century Gothic" panose="020B0502020202020204" pitchFamily="34" charset="0"/>
              </a:rPr>
              <a:t>- proof to support similarity 2</a:t>
            </a:r>
          </a:p>
        </p:txBody>
      </p:sp>
      <p:sp>
        <p:nvSpPr>
          <p:cNvPr id="20" name="Rounded Rectangle 19"/>
          <p:cNvSpPr/>
          <p:nvPr/>
        </p:nvSpPr>
        <p:spPr>
          <a:xfrm>
            <a:off x="477999" y="2303360"/>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P</a:t>
            </a:r>
            <a:endParaRPr lang="en-GB" sz="2800" b="1">
              <a:solidFill>
                <a:schemeClr val="tx1"/>
              </a:solidFill>
              <a:latin typeface="Century Gothic" panose="020B0502020202020204" pitchFamily="34" charset="0"/>
            </a:endParaRPr>
          </a:p>
        </p:txBody>
      </p:sp>
      <p:sp>
        <p:nvSpPr>
          <p:cNvPr id="21" name="Rounded Rectangle 20"/>
          <p:cNvSpPr/>
          <p:nvPr/>
        </p:nvSpPr>
        <p:spPr>
          <a:xfrm>
            <a:off x="477999" y="3238142"/>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E</a:t>
            </a:r>
          </a:p>
        </p:txBody>
      </p:sp>
      <p:sp>
        <p:nvSpPr>
          <p:cNvPr id="23" name="Rounded Rectangle 22"/>
          <p:cNvSpPr/>
          <p:nvPr/>
        </p:nvSpPr>
        <p:spPr>
          <a:xfrm>
            <a:off x="477999" y="4172924"/>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P</a:t>
            </a:r>
          </a:p>
        </p:txBody>
      </p:sp>
      <p:sp>
        <p:nvSpPr>
          <p:cNvPr id="24" name="Rounded Rectangle 23"/>
          <p:cNvSpPr/>
          <p:nvPr/>
        </p:nvSpPr>
        <p:spPr>
          <a:xfrm>
            <a:off x="477999" y="5107707"/>
            <a:ext cx="818040" cy="714375"/>
          </a:xfrm>
          <a:prstGeom prst="roundRect">
            <a:avLst/>
          </a:prstGeom>
          <a:solidFill>
            <a:schemeClr val="accent4">
              <a:lumMod val="20000"/>
              <a:lumOff val="8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latin typeface="Century Gothic" panose="020B0502020202020204" pitchFamily="34" charset="0"/>
              </a:rPr>
              <a:t>E</a:t>
            </a:r>
          </a:p>
        </p:txBody>
      </p:sp>
      <p:pic>
        <p:nvPicPr>
          <p:cNvPr id="19" name="Picture 18"/>
          <p:cNvPicPr>
            <a:picLocks noChangeAspect="1"/>
          </p:cNvPicPr>
          <p:nvPr/>
        </p:nvPicPr>
        <p:blipFill rotWithShape="1">
          <a:blip r:embed="rId3" cstate="print">
            <a:extLst>
              <a:ext uri="{28A0092B-C50C-407E-A947-70E740481C1C}">
                <a14:useLocalDpi xmlns:a14="http://schemas.microsoft.com/office/drawing/2010/main" val="0"/>
              </a:ext>
            </a:extLst>
          </a:blip>
          <a:srcRect l="24644" t="38964" r="41827" b="37333"/>
          <a:stretch/>
        </p:blipFill>
        <p:spPr>
          <a:xfrm>
            <a:off x="8460583" y="2159881"/>
            <a:ext cx="3667759" cy="3667759"/>
          </a:xfrm>
          <a:prstGeom prst="rect">
            <a:avLst/>
          </a:prstGeom>
        </p:spPr>
      </p:pic>
    </p:spTree>
    <p:extLst>
      <p:ext uri="{BB962C8B-B14F-4D97-AF65-F5344CB8AC3E}">
        <p14:creationId xmlns:p14="http://schemas.microsoft.com/office/powerpoint/2010/main" val="42310872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bg1"/>
                </a:solidFill>
                <a:latin typeface="Century Gothic" panose="020B0502020202020204" pitchFamily="34" charset="0"/>
              </a:rPr>
              <a:t>Model</a:t>
            </a:r>
            <a:r>
              <a:rPr lang="en-GB" sz="3600" b="1">
                <a:solidFill>
                  <a:schemeClr val="tx1"/>
                </a:solidFill>
                <a:latin typeface="Century Gothic" panose="020B0502020202020204" pitchFamily="34" charset="0"/>
              </a:rPr>
              <a:t> </a:t>
            </a:r>
            <a:r>
              <a:rPr lang="en-GB" sz="3600" b="1">
                <a:solidFill>
                  <a:schemeClr val="bg1"/>
                </a:solidFill>
                <a:latin typeface="Century Gothic" panose="020B0502020202020204" pitchFamily="34" charset="0"/>
              </a:rPr>
              <a:t>Answer</a:t>
            </a:r>
            <a:endParaRPr lang="en-GB" sz="5400" b="1">
              <a:solidFill>
                <a:schemeClr val="bg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sp>
        <p:nvSpPr>
          <p:cNvPr id="22" name="Rectangle 21">
            <a:extLst>
              <a:ext uri="{FF2B5EF4-FFF2-40B4-BE49-F238E27FC236}">
                <a16:creationId xmlns:a16="http://schemas.microsoft.com/office/drawing/2014/main" id="{D344B2F3-D856-4E90-8D1C-32DED7887054}"/>
              </a:ext>
            </a:extLst>
          </p:cNvPr>
          <p:cNvSpPr/>
          <p:nvPr/>
        </p:nvSpPr>
        <p:spPr>
          <a:xfrm>
            <a:off x="229451" y="1205774"/>
            <a:ext cx="11733099" cy="5539978"/>
          </a:xfrm>
          <a:prstGeom prst="rect">
            <a:avLst/>
          </a:prstGeom>
        </p:spPr>
        <p:txBody>
          <a:bodyPr wrap="square">
            <a:spAutoFit/>
          </a:bodyPr>
          <a:lstStyle/>
          <a:p>
            <a:pPr algn="ctr"/>
            <a:r>
              <a:rPr lang="en-GB" sz="2800">
                <a:latin typeface="Century Gothic" panose="020B0502020202020204" pitchFamily="34" charset="0"/>
              </a:rPr>
              <a:t>Let’s look at a model response…</a:t>
            </a: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a:p>
            <a:pPr algn="ctr"/>
            <a:endParaRPr lang="en-GB" sz="2800">
              <a:latin typeface="Century Gothic" panose="020B0502020202020204" pitchFamily="34" charset="0"/>
            </a:endParaRPr>
          </a:p>
          <a:p>
            <a:endParaRPr lang="en-GB" sz="4200">
              <a:latin typeface="Century Gothic" panose="020B0502020202020204" pitchFamily="34" charset="0"/>
            </a:endParaRPr>
          </a:p>
          <a:p>
            <a:r>
              <a:rPr lang="en-GB" sz="2400">
                <a:latin typeface="Century Gothic" panose="020B0502020202020204" pitchFamily="34" charset="0"/>
              </a:rPr>
              <a:t>Point 1 – They are both selfless.</a:t>
            </a:r>
          </a:p>
          <a:p>
            <a:r>
              <a:rPr lang="en-GB" sz="2400">
                <a:latin typeface="Century Gothic" panose="020B0502020202020204" pitchFamily="34" charset="0"/>
              </a:rPr>
              <a:t>Evidence – His mum sacrificed things when Marcus was young. Marcus wanted to help vulnerable families.</a:t>
            </a:r>
          </a:p>
          <a:p>
            <a:endParaRPr lang="en-GB" sz="1200">
              <a:latin typeface="Century Gothic" panose="020B0502020202020204" pitchFamily="34" charset="0"/>
            </a:endParaRPr>
          </a:p>
          <a:p>
            <a:r>
              <a:rPr lang="en-GB" sz="2400">
                <a:latin typeface="Century Gothic" panose="020B0502020202020204" pitchFamily="34" charset="0"/>
              </a:rPr>
              <a:t>Point 2 – They are both determined.</a:t>
            </a:r>
          </a:p>
          <a:p>
            <a:r>
              <a:rPr lang="en-GB" sz="2400">
                <a:latin typeface="Century Gothic" panose="020B0502020202020204" pitchFamily="34" charset="0"/>
              </a:rPr>
              <a:t>Evidence – Rashford wrote the letter and his mum worked hard.</a:t>
            </a:r>
          </a:p>
          <a:p>
            <a:endParaRPr lang="en-GB" sz="2800">
              <a:latin typeface="Century Gothic" panose="020B0502020202020204" pitchFamily="34" charset="0"/>
            </a:endParaRPr>
          </a:p>
        </p:txBody>
      </p:sp>
      <p:pic>
        <p:nvPicPr>
          <p:cNvPr id="9" name="Picture 2" descr="https://www.deepeningunderstanding.co.uk/wp-content/uploads/2016/11/DU-logo.png"/>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19" name="Rounded Rectangle 18"/>
          <p:cNvSpPr/>
          <p:nvPr/>
        </p:nvSpPr>
        <p:spPr>
          <a:xfrm>
            <a:off x="426109" y="1830545"/>
            <a:ext cx="11326723" cy="1984218"/>
          </a:xfrm>
          <a:prstGeom prst="roundRect">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latin typeface="Century Gothic" panose="020B0502020202020204" pitchFamily="34" charset="0"/>
              </a:rPr>
              <a:t>Marcus and his mum are both selfless - his mum sacrificed a lot for him when he was younger and Marcus is using his time to campaign for vulnerable families. They are both determined – Rashford is fighting for vulnerable families and his mum has worked hard all of her life to provide and she would be down at the job centre first thing if she lost her job. </a:t>
            </a:r>
          </a:p>
        </p:txBody>
      </p:sp>
    </p:spTree>
    <p:extLst>
      <p:ext uri="{BB962C8B-B14F-4D97-AF65-F5344CB8AC3E}">
        <p14:creationId xmlns:p14="http://schemas.microsoft.com/office/powerpoint/2010/main" val="1171284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Diagonal Corners Rounded 5">
            <a:extLst>
              <a:ext uri="{FF2B5EF4-FFF2-40B4-BE49-F238E27FC236}">
                <a16:creationId xmlns:a16="http://schemas.microsoft.com/office/drawing/2014/main" id="{5FB8E59A-7B57-4B99-8CC4-21BC88A6182A}"/>
              </a:ext>
            </a:extLst>
          </p:cNvPr>
          <p:cNvSpPr/>
          <p:nvPr/>
        </p:nvSpPr>
        <p:spPr>
          <a:xfrm>
            <a:off x="1463960" y="307439"/>
            <a:ext cx="9272338" cy="72851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600" b="1">
                <a:solidFill>
                  <a:schemeClr val="tx1"/>
                </a:solidFill>
                <a:latin typeface="Century Gothic" panose="020B0502020202020204" pitchFamily="34" charset="0"/>
              </a:rPr>
              <a:t>Explore</a:t>
            </a:r>
            <a:endParaRPr lang="en-GB" sz="5400" b="1">
              <a:solidFill>
                <a:schemeClr val="tx1"/>
              </a:solidFill>
              <a:latin typeface="Century Gothic" panose="020B0502020202020204" pitchFamily="34" charset="0"/>
            </a:endParaRPr>
          </a:p>
        </p:txBody>
      </p:sp>
      <p:sp>
        <p:nvSpPr>
          <p:cNvPr id="8" name="Rectangle 7">
            <a:extLst>
              <a:ext uri="{FF2B5EF4-FFF2-40B4-BE49-F238E27FC236}">
                <a16:creationId xmlns:a16="http://schemas.microsoft.com/office/drawing/2014/main" id="{86A3981F-4871-4AE4-A793-E45B90BF02AE}"/>
              </a:ext>
            </a:extLst>
          </p:cNvPr>
          <p:cNvSpPr/>
          <p:nvPr/>
        </p:nvSpPr>
        <p:spPr>
          <a:xfrm>
            <a:off x="-6529" y="6186303"/>
            <a:ext cx="12192000" cy="5942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a:solidFill>
                <a:schemeClr val="bg1"/>
              </a:solidFill>
              <a:latin typeface="Century Gothic" panose="020B0502020202020204" pitchFamily="34" charset="0"/>
            </a:endParaRPr>
          </a:p>
          <a:p>
            <a:pPr algn="ctr"/>
            <a:endParaRPr lang="en-GB" sz="2000">
              <a:solidFill>
                <a:schemeClr val="bg1"/>
              </a:solidFill>
              <a:latin typeface="Century Gothic" panose="020B0502020202020204" pitchFamily="34" charset="0"/>
            </a:endParaRPr>
          </a:p>
          <a:p>
            <a:pPr algn="ctr"/>
            <a:endParaRPr lang="en-GB"/>
          </a:p>
        </p:txBody>
      </p:sp>
      <p:pic>
        <p:nvPicPr>
          <p:cNvPr id="9" name="Picture 2" descr="https://www.deepeningunderstanding.co.uk/wp-content/uploads/2016/11/DU-logo.png"/>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30753" y="6110429"/>
            <a:ext cx="763965" cy="7429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
            <a:extLst>
              <a:ext uri="{FF2B5EF4-FFF2-40B4-BE49-F238E27FC236}">
                <a16:creationId xmlns:a16="http://schemas.microsoft.com/office/drawing/2014/main" id="{80DE48FF-7871-4CC4-9B74-EB4C8BDDAF0C}"/>
              </a:ext>
            </a:extLst>
          </p:cNvPr>
          <p:cNvSpPr txBox="1"/>
          <p:nvPr/>
        </p:nvSpPr>
        <p:spPr>
          <a:xfrm>
            <a:off x="3807341" y="6358092"/>
            <a:ext cx="461415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200" b="1">
                <a:solidFill>
                  <a:schemeClr val="bg1"/>
                </a:solidFill>
                <a:latin typeface="Century Gothic" panose="020B0502020202020204" pitchFamily="34" charset="0"/>
              </a:rPr>
              <a:t>©Deepening Understanding LTD 2022</a:t>
            </a:r>
          </a:p>
        </p:txBody>
      </p:sp>
      <p:sp>
        <p:nvSpPr>
          <p:cNvPr id="10" name="Rounded Rectangle 9"/>
          <p:cNvSpPr/>
          <p:nvPr/>
        </p:nvSpPr>
        <p:spPr>
          <a:xfrm>
            <a:off x="417602" y="1419198"/>
            <a:ext cx="5445712" cy="4383862"/>
          </a:xfrm>
          <a:prstGeom prst="roundRect">
            <a:avLst>
              <a:gd name="adj" fmla="val 9819"/>
            </a:avLst>
          </a:prstGeom>
          <a:solidFill>
            <a:schemeClr val="accent1">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a:solidFill>
                  <a:schemeClr val="tx1"/>
                </a:solidFill>
                <a:latin typeface="Century Gothic" panose="020B0502020202020204" pitchFamily="34" charset="0"/>
              </a:rPr>
              <a:t>What are the benefits of Marcus Rashford writing a letter to MPs compared to a person who isn’t famous?</a:t>
            </a:r>
          </a:p>
        </p:txBody>
      </p:sp>
      <p:pic>
        <p:nvPicPr>
          <p:cNvPr id="3" name="Picture 2">
            <a:extLst>
              <a:ext uri="{FF2B5EF4-FFF2-40B4-BE49-F238E27FC236}">
                <a16:creationId xmlns:a16="http://schemas.microsoft.com/office/drawing/2014/main" id="{1E6F8F52-D3A1-4FB4-A893-F0431F8D3864}"/>
              </a:ext>
            </a:extLst>
          </p:cNvPr>
          <p:cNvPicPr>
            <a:picLocks noChangeAspect="1"/>
          </p:cNvPicPr>
          <p:nvPr/>
        </p:nvPicPr>
        <p:blipFill>
          <a:blip r:embed="rId3"/>
          <a:stretch>
            <a:fillRect/>
          </a:stretch>
        </p:blipFill>
        <p:spPr>
          <a:xfrm>
            <a:off x="7493916" y="1419198"/>
            <a:ext cx="3099600" cy="4383862"/>
          </a:xfrm>
          <a:prstGeom prst="rect">
            <a:avLst/>
          </a:prstGeom>
          <a:ln w="38100">
            <a:solidFill>
              <a:schemeClr val="tx1"/>
            </a:solidFill>
          </a:ln>
        </p:spPr>
      </p:pic>
      <p:pic>
        <p:nvPicPr>
          <p:cNvPr id="11" name="Picture 10" descr="Icon&#10;&#10;Description automatically generated">
            <a:extLst>
              <a:ext uri="{FF2B5EF4-FFF2-40B4-BE49-F238E27FC236}">
                <a16:creationId xmlns:a16="http://schemas.microsoft.com/office/drawing/2014/main" id="{92545F2E-C630-419D-8693-ABEEA4C7C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79428" y="5111548"/>
            <a:ext cx="939320" cy="900000"/>
          </a:xfrm>
          <a:prstGeom prst="rect">
            <a:avLst/>
          </a:prstGeom>
        </p:spPr>
      </p:pic>
    </p:spTree>
    <p:extLst>
      <p:ext uri="{BB962C8B-B14F-4D97-AF65-F5344CB8AC3E}">
        <p14:creationId xmlns:p14="http://schemas.microsoft.com/office/powerpoint/2010/main" val="5168400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740</Words>
  <Application>Microsoft Office PowerPoint</Application>
  <PresentationFormat>Widescreen</PresentationFormat>
  <Paragraphs>285</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DEEPENING UNDERSTANDING LTD</dc:creator>
  <cp:lastModifiedBy>Louise Pezzaioli</cp:lastModifiedBy>
  <cp:revision>1</cp:revision>
  <dcterms:created xsi:type="dcterms:W3CDTF">2020-10-05T11:46:32Z</dcterms:created>
  <dcterms:modified xsi:type="dcterms:W3CDTF">2022-06-09T10:08:47Z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