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307" r:id="rId3"/>
    <p:sldId id="308" r:id="rId4"/>
    <p:sldId id="309" r:id="rId5"/>
    <p:sldId id="310" r:id="rId6"/>
    <p:sldId id="311" r:id="rId7"/>
    <p:sldId id="312" r:id="rId8"/>
    <p:sldId id="313" r:id="rId9"/>
    <p:sldId id="314" r:id="rId10"/>
    <p:sldId id="315" r:id="rId11"/>
    <p:sldId id="316" r:id="rId12"/>
    <p:sldId id="267" r:id="rId13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16"/>
      <p:bold r:id="rId17"/>
      <p:italic r:id="rId18"/>
      <p:boldItalic r:id="rId19"/>
    </p:embeddedFont>
    <p:embeddedFont>
      <p:font typeface="Twinkl" pitchFamily="2" charset="0"/>
      <p:regular r:id="rId20"/>
      <p:bold r:id="rId21"/>
    </p:embeddedFont>
    <p:embeddedFont>
      <p:font typeface="Twinkl SemiBold" pitchFamily="2" charset="0"/>
      <p:bold r:id="rId22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2233"/>
    <a:srgbClr val="DE1E5A"/>
    <a:srgbClr val="2DB6BC"/>
    <a:srgbClr val="8D358B"/>
    <a:srgbClr val="AEE9EC"/>
    <a:srgbClr val="FAB001"/>
    <a:srgbClr val="D83A5E"/>
    <a:srgbClr val="F5CFD8"/>
    <a:srgbClr val="F08115"/>
    <a:srgbClr val="FFFB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43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84" y="10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25/06/2021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25/06/2021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6523" y="2564995"/>
            <a:ext cx="2015427" cy="3499531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3441330" y="668008"/>
            <a:ext cx="4949182" cy="18099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Aliens cook soup in a pot,</a:t>
            </a:r>
            <a:br>
              <a:rPr lang="en-US" sz="3200" dirty="0">
                <a:solidFill>
                  <a:schemeClr val="tx1"/>
                </a:solidFill>
              </a:rPr>
            </a:br>
            <a:r>
              <a:rPr lang="en-GB" sz="3200" dirty="0">
                <a:solidFill>
                  <a:schemeClr val="tx1"/>
                </a:solidFill>
              </a:rPr>
              <a:t>be careful it’s very...</a:t>
            </a:r>
          </a:p>
        </p:txBody>
      </p:sp>
      <p:grpSp>
        <p:nvGrpSpPr>
          <p:cNvPr id="16" name="Show button"/>
          <p:cNvGrpSpPr>
            <a:grpSpLocks/>
          </p:cNvGrpSpPr>
          <p:nvPr/>
        </p:nvGrpSpPr>
        <p:grpSpPr bwMode="auto">
          <a:xfrm>
            <a:off x="7040598" y="5601100"/>
            <a:ext cx="1453307" cy="666750"/>
            <a:chOff x="6852722" y="5534675"/>
            <a:chExt cx="1453979" cy="666848"/>
          </a:xfrm>
        </p:grpSpPr>
        <p:sp>
          <p:nvSpPr>
            <p:cNvPr id="17" name="Rectangle: Rounded Corners 19">
              <a:hlinkClick r:id="rId3" action="ppaction://hlinksldjump"/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2722" y="5650580"/>
              <a:ext cx="1160950" cy="43186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Next</a:t>
              </a:r>
            </a:p>
          </p:txBody>
        </p:sp>
        <p:pic>
          <p:nvPicPr>
            <p:cNvPr id="18" name="Picture 17">
              <a:hlinkClick r:id="" action="ppaction://noaction"/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26593" y="5534675"/>
              <a:ext cx="68010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</p:pic>
      </p:grpSp>
      <p:sp>
        <p:nvSpPr>
          <p:cNvPr id="19" name="Rounded Rectangle 18"/>
          <p:cNvSpPr/>
          <p:nvPr/>
        </p:nvSpPr>
        <p:spPr>
          <a:xfrm>
            <a:off x="3441330" y="668008"/>
            <a:ext cx="4949182" cy="18099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Aliens cook soup in a pot,</a:t>
            </a:r>
            <a:br>
              <a:rPr lang="en-US" sz="3200" dirty="0">
                <a:solidFill>
                  <a:schemeClr val="tx1"/>
                </a:solidFill>
              </a:rPr>
            </a:br>
            <a:r>
              <a:rPr lang="en-GB" sz="3200" dirty="0">
                <a:solidFill>
                  <a:schemeClr val="tx1"/>
                </a:solidFill>
              </a:rPr>
              <a:t>be careful it’s very hot!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8940" y="3088790"/>
            <a:ext cx="1693962" cy="157723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0908" y="668008"/>
            <a:ext cx="1968496" cy="3487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523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9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6909" y="3617732"/>
            <a:ext cx="2874665" cy="267437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4242" y="678873"/>
            <a:ext cx="3768224" cy="4192988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93995" y="803933"/>
            <a:ext cx="4949182" cy="18099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Some aliens like to swim in the sea, some would prefer to climb a…</a:t>
            </a:r>
            <a:endParaRPr lang="en-GB" sz="3200" dirty="0">
              <a:solidFill>
                <a:schemeClr val="tx1"/>
              </a:solidFill>
            </a:endParaRPr>
          </a:p>
        </p:txBody>
      </p:sp>
      <p:grpSp>
        <p:nvGrpSpPr>
          <p:cNvPr id="16" name="Show button"/>
          <p:cNvGrpSpPr>
            <a:grpSpLocks/>
          </p:cNvGrpSpPr>
          <p:nvPr/>
        </p:nvGrpSpPr>
        <p:grpSpPr bwMode="auto">
          <a:xfrm>
            <a:off x="7040598" y="5601100"/>
            <a:ext cx="1453307" cy="666750"/>
            <a:chOff x="6852722" y="5534675"/>
            <a:chExt cx="1453979" cy="666848"/>
          </a:xfrm>
        </p:grpSpPr>
        <p:sp>
          <p:nvSpPr>
            <p:cNvPr id="17" name="Rectangle: Rounded Corners 19">
              <a:hlinkClick r:id="rId4" action="ppaction://hlinksldjump"/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2722" y="5650580"/>
              <a:ext cx="1160950" cy="43186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Next</a:t>
              </a:r>
            </a:p>
          </p:txBody>
        </p:sp>
        <p:pic>
          <p:nvPicPr>
            <p:cNvPr id="18" name="Picture 17">
              <a:hlinkClick r:id="" action="ppaction://noaction"/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26593" y="5534675"/>
              <a:ext cx="68010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</p:pic>
      </p:grpSp>
      <p:sp>
        <p:nvSpPr>
          <p:cNvPr id="19" name="Rounded Rectangle 18"/>
          <p:cNvSpPr/>
          <p:nvPr/>
        </p:nvSpPr>
        <p:spPr>
          <a:xfrm>
            <a:off x="793995" y="803933"/>
            <a:ext cx="4949182" cy="18099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Some aliens like to swim in the sea, some would prefer to climb a tree.</a:t>
            </a:r>
            <a:endParaRPr lang="en-GB" sz="3200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9232" y="3419321"/>
            <a:ext cx="1693962" cy="1577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49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9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1515" y="3398314"/>
            <a:ext cx="4636509" cy="2869536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3441330" y="668008"/>
            <a:ext cx="4949182" cy="18099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Pink aliens like watching stars,</a:t>
            </a:r>
            <a:r>
              <a:rPr lang="en-GB" sz="3200" dirty="0">
                <a:solidFill>
                  <a:schemeClr val="tx1"/>
                </a:solidFill>
              </a:rPr>
              <a:t> green aliens like driving...</a:t>
            </a:r>
          </a:p>
        </p:txBody>
      </p:sp>
      <p:grpSp>
        <p:nvGrpSpPr>
          <p:cNvPr id="16" name="Show button"/>
          <p:cNvGrpSpPr>
            <a:grpSpLocks/>
          </p:cNvGrpSpPr>
          <p:nvPr/>
        </p:nvGrpSpPr>
        <p:grpSpPr bwMode="auto">
          <a:xfrm>
            <a:off x="7040598" y="5601100"/>
            <a:ext cx="1453307" cy="666750"/>
            <a:chOff x="6852722" y="5534675"/>
            <a:chExt cx="1453979" cy="666848"/>
          </a:xfrm>
        </p:grpSpPr>
        <p:sp>
          <p:nvSpPr>
            <p:cNvPr id="17" name="Rectangle: Rounded Corners 19">
              <a:hlinkClick r:id="rId3" action="ppaction://hlinksldjump"/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2722" y="5650580"/>
              <a:ext cx="1160950" cy="43186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Next</a:t>
              </a:r>
            </a:p>
          </p:txBody>
        </p:sp>
        <p:pic>
          <p:nvPicPr>
            <p:cNvPr id="18" name="Picture 17">
              <a:hlinkClick r:id="" action="ppaction://noaction"/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26593" y="5534675"/>
              <a:ext cx="68010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</p:pic>
      </p:grpSp>
      <p:sp>
        <p:nvSpPr>
          <p:cNvPr id="19" name="Rounded Rectangle 18"/>
          <p:cNvSpPr/>
          <p:nvPr/>
        </p:nvSpPr>
        <p:spPr>
          <a:xfrm>
            <a:off x="3441330" y="668008"/>
            <a:ext cx="4949182" cy="18099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Pink aliens like watching stars,</a:t>
            </a:r>
            <a:r>
              <a:rPr lang="en-GB" sz="3200" dirty="0">
                <a:solidFill>
                  <a:schemeClr val="tx1"/>
                </a:solidFill>
              </a:rPr>
              <a:t> green aliens like driving cars.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0046" y="2922536"/>
            <a:ext cx="1693962" cy="157723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231" y="789709"/>
            <a:ext cx="2146178" cy="3177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576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9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93995" y="803933"/>
            <a:ext cx="4949182" cy="18099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>
                <a:solidFill>
                  <a:schemeClr val="tx1"/>
                </a:solidFill>
              </a:rPr>
              <a:t>This alien is dressed in a wig, </a:t>
            </a:r>
            <a:r>
              <a:rPr lang="en-GB" sz="3200" dirty="0">
                <a:solidFill>
                  <a:schemeClr val="tx1"/>
                </a:solidFill>
              </a:rPr>
              <a:t>this alien is dressed like a....</a:t>
            </a:r>
          </a:p>
        </p:txBody>
      </p:sp>
      <p:grpSp>
        <p:nvGrpSpPr>
          <p:cNvPr id="16" name="Show button"/>
          <p:cNvGrpSpPr>
            <a:grpSpLocks/>
          </p:cNvGrpSpPr>
          <p:nvPr/>
        </p:nvGrpSpPr>
        <p:grpSpPr bwMode="auto">
          <a:xfrm>
            <a:off x="7040598" y="5601100"/>
            <a:ext cx="1453307" cy="666750"/>
            <a:chOff x="6852722" y="5534675"/>
            <a:chExt cx="1453979" cy="666848"/>
          </a:xfrm>
        </p:grpSpPr>
        <p:sp>
          <p:nvSpPr>
            <p:cNvPr id="17" name="Rectangle: Rounded Corners 19">
              <a:hlinkClick r:id="rId2" action="ppaction://hlinksldjump"/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2722" y="5650580"/>
              <a:ext cx="1160950" cy="43186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Next</a:t>
              </a:r>
            </a:p>
          </p:txBody>
        </p:sp>
        <p:pic>
          <p:nvPicPr>
            <p:cNvPr id="18" name="Picture 17">
              <a:hlinkClick r:id="" action="ppaction://noaction"/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26593" y="5534675"/>
              <a:ext cx="68010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</p:pic>
      </p:grpSp>
      <p:sp>
        <p:nvSpPr>
          <p:cNvPr id="19" name="Rounded Rectangle 18"/>
          <p:cNvSpPr/>
          <p:nvPr/>
        </p:nvSpPr>
        <p:spPr>
          <a:xfrm>
            <a:off x="793995" y="803933"/>
            <a:ext cx="4949182" cy="18099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>
                <a:solidFill>
                  <a:schemeClr val="tx1"/>
                </a:solidFill>
              </a:rPr>
              <a:t>This alien is dressed in a wig, </a:t>
            </a:r>
            <a:r>
              <a:rPr lang="en-GB" sz="3200" dirty="0">
                <a:solidFill>
                  <a:schemeClr val="tx1"/>
                </a:solidFill>
              </a:rPr>
              <a:t>this alien is dressed like a pig.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9232" y="3419321"/>
            <a:ext cx="1693962" cy="157723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4389" y="651675"/>
            <a:ext cx="2199011" cy="373578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4406" y="2966822"/>
            <a:ext cx="2202204" cy="3181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044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9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441330" y="668008"/>
            <a:ext cx="4949182" cy="18099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Old aliens like to bake, young aliens like to eat...</a:t>
            </a:r>
          </a:p>
        </p:txBody>
      </p:sp>
      <p:grpSp>
        <p:nvGrpSpPr>
          <p:cNvPr id="16" name="Show button"/>
          <p:cNvGrpSpPr>
            <a:grpSpLocks/>
          </p:cNvGrpSpPr>
          <p:nvPr/>
        </p:nvGrpSpPr>
        <p:grpSpPr bwMode="auto">
          <a:xfrm>
            <a:off x="7040598" y="5601100"/>
            <a:ext cx="1453307" cy="666750"/>
            <a:chOff x="6852722" y="5534675"/>
            <a:chExt cx="1453979" cy="666848"/>
          </a:xfrm>
        </p:grpSpPr>
        <p:sp>
          <p:nvSpPr>
            <p:cNvPr id="17" name="Rectangle: Rounded Corners 19">
              <a:hlinkClick r:id="rId2" action="ppaction://hlinksldjump"/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2722" y="5650580"/>
              <a:ext cx="1160950" cy="43186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Next</a:t>
              </a:r>
            </a:p>
          </p:txBody>
        </p:sp>
        <p:pic>
          <p:nvPicPr>
            <p:cNvPr id="18" name="Picture 17">
              <a:hlinkClick r:id="" action="ppaction://noaction"/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26593" y="5534675"/>
              <a:ext cx="68010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</p:pic>
      </p:grpSp>
      <p:sp>
        <p:nvSpPr>
          <p:cNvPr id="19" name="Rounded Rectangle 18"/>
          <p:cNvSpPr/>
          <p:nvPr/>
        </p:nvSpPr>
        <p:spPr>
          <a:xfrm>
            <a:off x="3441330" y="669229"/>
            <a:ext cx="4949182" cy="18099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Old aliens like to bake, young aliens like to eat cake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0046" y="2922536"/>
            <a:ext cx="1693962" cy="157723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093" y="1044059"/>
            <a:ext cx="2953337" cy="28678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3262" y="3532908"/>
            <a:ext cx="2953361" cy="2734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133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9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93995" y="803933"/>
            <a:ext cx="4949182" cy="18099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This alien can jump like a frog, this alien pretends he’s a....</a:t>
            </a:r>
          </a:p>
        </p:txBody>
      </p:sp>
      <p:grpSp>
        <p:nvGrpSpPr>
          <p:cNvPr id="16" name="Show button"/>
          <p:cNvGrpSpPr>
            <a:grpSpLocks/>
          </p:cNvGrpSpPr>
          <p:nvPr/>
        </p:nvGrpSpPr>
        <p:grpSpPr bwMode="auto">
          <a:xfrm>
            <a:off x="7040598" y="5601100"/>
            <a:ext cx="1453307" cy="666750"/>
            <a:chOff x="6852722" y="5534675"/>
            <a:chExt cx="1453979" cy="666848"/>
          </a:xfrm>
        </p:grpSpPr>
        <p:sp>
          <p:nvSpPr>
            <p:cNvPr id="17" name="Rectangle: Rounded Corners 19">
              <a:hlinkClick r:id="rId2" action="ppaction://hlinksldjump"/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2722" y="5650580"/>
              <a:ext cx="1160950" cy="43186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Next</a:t>
              </a:r>
            </a:p>
          </p:txBody>
        </p:sp>
        <p:pic>
          <p:nvPicPr>
            <p:cNvPr id="18" name="Picture 17">
              <a:hlinkClick r:id="" action="ppaction://noaction"/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26593" y="5534675"/>
              <a:ext cx="68010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</p:pic>
      </p:grpSp>
      <p:sp>
        <p:nvSpPr>
          <p:cNvPr id="19" name="Rounded Rectangle 18"/>
          <p:cNvSpPr/>
          <p:nvPr/>
        </p:nvSpPr>
        <p:spPr>
          <a:xfrm>
            <a:off x="793995" y="803933"/>
            <a:ext cx="4949182" cy="18099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This alien can jump like a frog, this alien pretends he’s a dog.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9232" y="3419321"/>
            <a:ext cx="1693962" cy="15772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8901" y="803933"/>
            <a:ext cx="1759048" cy="28032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4656" y="3331254"/>
            <a:ext cx="2606602" cy="2803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639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9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441330" y="668008"/>
            <a:ext cx="4949182" cy="18099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Some aliens go to the shops, some aliens never buy...</a:t>
            </a:r>
          </a:p>
        </p:txBody>
      </p:sp>
      <p:grpSp>
        <p:nvGrpSpPr>
          <p:cNvPr id="16" name="Show button"/>
          <p:cNvGrpSpPr>
            <a:grpSpLocks/>
          </p:cNvGrpSpPr>
          <p:nvPr/>
        </p:nvGrpSpPr>
        <p:grpSpPr bwMode="auto">
          <a:xfrm>
            <a:off x="7040598" y="5601100"/>
            <a:ext cx="1453307" cy="666750"/>
            <a:chOff x="6852722" y="5534675"/>
            <a:chExt cx="1453979" cy="666848"/>
          </a:xfrm>
        </p:grpSpPr>
        <p:sp>
          <p:nvSpPr>
            <p:cNvPr id="17" name="Rectangle: Rounded Corners 19">
              <a:hlinkClick r:id="rId2" action="ppaction://hlinksldjump"/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2722" y="5650580"/>
              <a:ext cx="1160950" cy="43186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Next</a:t>
              </a:r>
            </a:p>
          </p:txBody>
        </p:sp>
        <p:pic>
          <p:nvPicPr>
            <p:cNvPr id="18" name="Picture 17">
              <a:hlinkClick r:id="" action="ppaction://noaction"/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26593" y="5534675"/>
              <a:ext cx="68010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</p:pic>
      </p:grpSp>
      <p:sp>
        <p:nvSpPr>
          <p:cNvPr id="19" name="Rounded Rectangle 18"/>
          <p:cNvSpPr/>
          <p:nvPr/>
        </p:nvSpPr>
        <p:spPr>
          <a:xfrm>
            <a:off x="3441330" y="668008"/>
            <a:ext cx="4949182" cy="18099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Some aliens go to the shops, some aliens never buy tops.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0046" y="2922536"/>
            <a:ext cx="1693962" cy="15772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4888" y="2698676"/>
            <a:ext cx="2005969" cy="360218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706" y="860678"/>
            <a:ext cx="2556650" cy="4123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425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9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93995" y="803933"/>
            <a:ext cx="4949182" cy="18099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Red aliens like to wear socks, two aliens are holding a...</a:t>
            </a:r>
          </a:p>
        </p:txBody>
      </p:sp>
      <p:grpSp>
        <p:nvGrpSpPr>
          <p:cNvPr id="16" name="Show button"/>
          <p:cNvGrpSpPr>
            <a:grpSpLocks/>
          </p:cNvGrpSpPr>
          <p:nvPr/>
        </p:nvGrpSpPr>
        <p:grpSpPr bwMode="auto">
          <a:xfrm>
            <a:off x="7040598" y="5601100"/>
            <a:ext cx="1453307" cy="666750"/>
            <a:chOff x="6852722" y="5534675"/>
            <a:chExt cx="1453979" cy="666848"/>
          </a:xfrm>
        </p:grpSpPr>
        <p:sp>
          <p:nvSpPr>
            <p:cNvPr id="17" name="Rectangle: Rounded Corners 19">
              <a:hlinkClick r:id="rId2" action="ppaction://hlinksldjump"/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2722" y="5650580"/>
              <a:ext cx="1160950" cy="43186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Next</a:t>
              </a:r>
            </a:p>
          </p:txBody>
        </p:sp>
        <p:pic>
          <p:nvPicPr>
            <p:cNvPr id="18" name="Picture 17">
              <a:hlinkClick r:id="" action="ppaction://noaction"/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26593" y="5534675"/>
              <a:ext cx="68010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</p:pic>
      </p:grpSp>
      <p:sp>
        <p:nvSpPr>
          <p:cNvPr id="19" name="Rounded Rectangle 18"/>
          <p:cNvSpPr/>
          <p:nvPr/>
        </p:nvSpPr>
        <p:spPr>
          <a:xfrm>
            <a:off x="793995" y="803933"/>
            <a:ext cx="4949182" cy="18099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Red aliens like to wear socks, this alien stands on a box.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8452" y="3059103"/>
            <a:ext cx="1693962" cy="157723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9740" y="3488006"/>
            <a:ext cx="3210747" cy="22966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7813" y="803933"/>
            <a:ext cx="1821957" cy="3114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885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9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441330" y="668008"/>
            <a:ext cx="4949182" cy="18099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This alien is slimy like a slug, this alien is sat on a...</a:t>
            </a:r>
          </a:p>
        </p:txBody>
      </p:sp>
      <p:grpSp>
        <p:nvGrpSpPr>
          <p:cNvPr id="16" name="Show button"/>
          <p:cNvGrpSpPr>
            <a:grpSpLocks/>
          </p:cNvGrpSpPr>
          <p:nvPr/>
        </p:nvGrpSpPr>
        <p:grpSpPr bwMode="auto">
          <a:xfrm>
            <a:off x="7040598" y="5601100"/>
            <a:ext cx="1453307" cy="666750"/>
            <a:chOff x="6852722" y="5534675"/>
            <a:chExt cx="1453979" cy="666848"/>
          </a:xfrm>
        </p:grpSpPr>
        <p:sp>
          <p:nvSpPr>
            <p:cNvPr id="17" name="Rectangle: Rounded Corners 19">
              <a:hlinkClick r:id="rId2" action="ppaction://hlinksldjump"/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2722" y="5650580"/>
              <a:ext cx="1160950" cy="431863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Next</a:t>
              </a:r>
            </a:p>
          </p:txBody>
        </p:sp>
        <p:pic>
          <p:nvPicPr>
            <p:cNvPr id="18" name="Picture 17">
              <a:hlinkClick r:id="" action="ppaction://noaction"/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26593" y="5534675"/>
              <a:ext cx="68010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</p:pic>
      </p:grpSp>
      <p:sp>
        <p:nvSpPr>
          <p:cNvPr id="19" name="Rounded Rectangle 18"/>
          <p:cNvSpPr/>
          <p:nvPr/>
        </p:nvSpPr>
        <p:spPr>
          <a:xfrm>
            <a:off x="3441330" y="666414"/>
            <a:ext cx="4949182" cy="18099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This alien is slimy like a slug, this alien is sat on a jug.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0046" y="2922536"/>
            <a:ext cx="1693962" cy="157723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4483" y="782678"/>
            <a:ext cx="2767291" cy="462247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6132" y="3335984"/>
            <a:ext cx="2267158" cy="2327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799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8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9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93995" y="803933"/>
            <a:ext cx="4949182" cy="18099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The tall alien is called Zin, the small alien is stood on a...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93995" y="812069"/>
            <a:ext cx="4949182" cy="18099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The tall alien is called Zin, the small alien is stood on a pin.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3070" y="3059103"/>
            <a:ext cx="1693962" cy="15772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9913" y="2909455"/>
            <a:ext cx="1873928" cy="32393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1419" y="628771"/>
            <a:ext cx="2092486" cy="4853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974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Level 1 Phonics PowerPoint Template" id="{3BD0AECE-05AD-46E3-A88D-BC9714F1CA52}" vid="{E438CE51-736C-4197-B74D-1A28899AE04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Level 1 Phonics PowerPoint Template</Template>
  <TotalTime>139</TotalTime>
  <Words>277</Words>
  <Application>Microsoft Office PowerPoint</Application>
  <PresentationFormat>On-screen Show (4:3)</PresentationFormat>
  <Paragraphs>29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Tuffy-TTF</vt:lpstr>
      <vt:lpstr>Twinkl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Damien Malecki</dc:creator>
  <cp:lastModifiedBy>Damien Malecki</cp:lastModifiedBy>
  <cp:revision>13</cp:revision>
  <dcterms:created xsi:type="dcterms:W3CDTF">2021-03-09T12:20:57Z</dcterms:created>
  <dcterms:modified xsi:type="dcterms:W3CDTF">2021-06-25T10:28:33Z</dcterms:modified>
</cp:coreProperties>
</file>